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1" autoAdjust="0"/>
    <p:restoredTop sz="94660"/>
  </p:normalViewPr>
  <p:slideViewPr>
    <p:cSldViewPr snapToGrid="0">
      <p:cViewPr varScale="1">
        <p:scale>
          <a:sx n="58" d="100"/>
          <a:sy n="58" d="100"/>
        </p:scale>
        <p:origin x="116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5F47-4B64-4729-9832-B82916A9C5BD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8528-99E1-4C55-9A4A-46666FEB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918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5F47-4B64-4729-9832-B82916A9C5BD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8528-99E1-4C55-9A4A-46666FEB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186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5F47-4B64-4729-9832-B82916A9C5BD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8528-99E1-4C55-9A4A-46666FEB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341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5F47-4B64-4729-9832-B82916A9C5BD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8528-99E1-4C55-9A4A-46666FEB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51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5F47-4B64-4729-9832-B82916A9C5BD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8528-99E1-4C55-9A4A-46666FEB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666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5F47-4B64-4729-9832-B82916A9C5BD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8528-99E1-4C55-9A4A-46666FEB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573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5F47-4B64-4729-9832-B82916A9C5BD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8528-99E1-4C55-9A4A-46666FEB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233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5F47-4B64-4729-9832-B82916A9C5BD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8528-99E1-4C55-9A4A-46666FEB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203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5F47-4B64-4729-9832-B82916A9C5BD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8528-99E1-4C55-9A4A-46666FEB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519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5F47-4B64-4729-9832-B82916A9C5BD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8528-99E1-4C55-9A4A-46666FEB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346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5F47-4B64-4729-9832-B82916A9C5BD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8528-99E1-4C55-9A4A-46666FEB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427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D5F47-4B64-4729-9832-B82916A9C5BD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98528-99E1-4C55-9A4A-46666FEB0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081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>
            <a:extLst>
              <a:ext uri="{FF2B5EF4-FFF2-40B4-BE49-F238E27FC236}">
                <a16:creationId xmlns:a16="http://schemas.microsoft.com/office/drawing/2014/main" id="{0783694D-71B7-44C5-B320-EDAD59DFEE47}"/>
              </a:ext>
            </a:extLst>
          </p:cNvPr>
          <p:cNvSpPr>
            <a:spLocks noChangeShapeType="1"/>
          </p:cNvSpPr>
          <p:nvPr/>
        </p:nvSpPr>
        <p:spPr bwMode="auto">
          <a:xfrm>
            <a:off x="1798638" y="3000376"/>
            <a:ext cx="2509838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7">
            <a:extLst>
              <a:ext uri="{FF2B5EF4-FFF2-40B4-BE49-F238E27FC236}">
                <a16:creationId xmlns:a16="http://schemas.microsoft.com/office/drawing/2014/main" id="{0B1FB90B-F165-4EB2-8177-5363A037669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68513" y="2974976"/>
            <a:ext cx="0" cy="2540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8">
            <a:extLst>
              <a:ext uri="{FF2B5EF4-FFF2-40B4-BE49-F238E27FC236}">
                <a16:creationId xmlns:a16="http://schemas.microsoft.com/office/drawing/2014/main" id="{80BA747F-5482-48B7-89ED-1BCF28C698E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60638" y="2974976"/>
            <a:ext cx="0" cy="2540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9">
            <a:extLst>
              <a:ext uri="{FF2B5EF4-FFF2-40B4-BE49-F238E27FC236}">
                <a16:creationId xmlns:a16="http://schemas.microsoft.com/office/drawing/2014/main" id="{F6CF5816-8939-41D1-957F-D34DF954CF8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52763" y="2974976"/>
            <a:ext cx="0" cy="2540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0">
            <a:extLst>
              <a:ext uri="{FF2B5EF4-FFF2-40B4-BE49-F238E27FC236}">
                <a16:creationId xmlns:a16="http://schemas.microsoft.com/office/drawing/2014/main" id="{D3BA8416-6406-409C-B22E-D27C888E91E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44888" y="2974976"/>
            <a:ext cx="0" cy="2540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1">
            <a:extLst>
              <a:ext uri="{FF2B5EF4-FFF2-40B4-BE49-F238E27FC236}">
                <a16:creationId xmlns:a16="http://schemas.microsoft.com/office/drawing/2014/main" id="{FCBF7C91-C2EC-46D5-B8CA-7E237F6F987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37013" y="2974976"/>
            <a:ext cx="0" cy="2540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2">
            <a:extLst>
              <a:ext uri="{FF2B5EF4-FFF2-40B4-BE49-F238E27FC236}">
                <a16:creationId xmlns:a16="http://schemas.microsoft.com/office/drawing/2014/main" id="{7CC032EA-5D1B-4329-827B-15C2840E3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3888" y="3089276"/>
            <a:ext cx="3286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-100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3">
            <a:extLst>
              <a:ext uri="{FF2B5EF4-FFF2-40B4-BE49-F238E27FC236}">
                <a16:creationId xmlns:a16="http://schemas.microsoft.com/office/drawing/2014/main" id="{682AF7A6-0AEA-4CBE-8CAC-54BD0329F6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3638" y="3089276"/>
            <a:ext cx="23884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-50</a:t>
            </a:r>
            <a:endParaRPr kumimoji="0" lang="en-US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4">
            <a:extLst>
              <a:ext uri="{FF2B5EF4-FFF2-40B4-BE49-F238E27FC236}">
                <a16:creationId xmlns:a16="http://schemas.microsoft.com/office/drawing/2014/main" id="{EED512A2-505A-4050-9628-0480D54879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5138" y="3089276"/>
            <a:ext cx="8976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0" lang="en-US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5">
            <a:extLst>
              <a:ext uri="{FF2B5EF4-FFF2-40B4-BE49-F238E27FC236}">
                <a16:creationId xmlns:a16="http://schemas.microsoft.com/office/drawing/2014/main" id="{45BA937F-9ABC-4B20-8858-8E69547D9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3288" y="3089276"/>
            <a:ext cx="1795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EC398B7F-FB0B-4E1E-A3B3-3EC91D99D5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9375" y="3089276"/>
            <a:ext cx="2693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kumimoji="0" lang="en-US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7">
            <a:extLst>
              <a:ext uri="{FF2B5EF4-FFF2-40B4-BE49-F238E27FC236}">
                <a16:creationId xmlns:a16="http://schemas.microsoft.com/office/drawing/2014/main" id="{3CF16F1E-278B-45E0-BC82-5A82EA7377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4384" y="3301893"/>
            <a:ext cx="111729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time lag </a:t>
            </a:r>
            <a:r>
              <a:rPr kumimoji="0" lang="el-GR" altLang="en-US" sz="16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τ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(s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Arial" panose="020B0604020202020204" pitchFamily="34" charset="0"/>
              </a:rPr>
              <a:t>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Line 18">
            <a:extLst>
              <a:ext uri="{FF2B5EF4-FFF2-40B4-BE49-F238E27FC236}">
                <a16:creationId xmlns:a16="http://schemas.microsoft.com/office/drawing/2014/main" id="{7130A3CF-35E5-492D-872B-5B1847A0A33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98638" y="1439863"/>
            <a:ext cx="0" cy="1560513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19">
            <a:extLst>
              <a:ext uri="{FF2B5EF4-FFF2-40B4-BE49-F238E27FC236}">
                <a16:creationId xmlns:a16="http://schemas.microsoft.com/office/drawing/2014/main" id="{C89CDFB4-EBFC-4956-8FFE-1C8BE40EFBFA}"/>
              </a:ext>
            </a:extLst>
          </p:cNvPr>
          <p:cNvSpPr>
            <a:spLocks noChangeShapeType="1"/>
          </p:cNvSpPr>
          <p:nvPr/>
        </p:nvSpPr>
        <p:spPr bwMode="auto">
          <a:xfrm>
            <a:off x="1798638" y="3000376"/>
            <a:ext cx="25400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Line 20">
            <a:extLst>
              <a:ext uri="{FF2B5EF4-FFF2-40B4-BE49-F238E27FC236}">
                <a16:creationId xmlns:a16="http://schemas.microsoft.com/office/drawing/2014/main" id="{B3B889CC-0C14-4B34-9138-FBB242628DB5}"/>
              </a:ext>
            </a:extLst>
          </p:cNvPr>
          <p:cNvSpPr>
            <a:spLocks noChangeShapeType="1"/>
          </p:cNvSpPr>
          <p:nvPr/>
        </p:nvSpPr>
        <p:spPr bwMode="auto">
          <a:xfrm>
            <a:off x="1798638" y="2609851"/>
            <a:ext cx="25400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Line 21">
            <a:extLst>
              <a:ext uri="{FF2B5EF4-FFF2-40B4-BE49-F238E27FC236}">
                <a16:creationId xmlns:a16="http://schemas.microsoft.com/office/drawing/2014/main" id="{D44262E3-8C8B-4748-BB1B-3413690D6B64}"/>
              </a:ext>
            </a:extLst>
          </p:cNvPr>
          <p:cNvSpPr>
            <a:spLocks noChangeShapeType="1"/>
          </p:cNvSpPr>
          <p:nvPr/>
        </p:nvSpPr>
        <p:spPr bwMode="auto">
          <a:xfrm>
            <a:off x="1798638" y="2220913"/>
            <a:ext cx="25400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Line 22">
            <a:extLst>
              <a:ext uri="{FF2B5EF4-FFF2-40B4-BE49-F238E27FC236}">
                <a16:creationId xmlns:a16="http://schemas.microsoft.com/office/drawing/2014/main" id="{EA97A2A5-76CB-4278-B9B5-36E00344EDCF}"/>
              </a:ext>
            </a:extLst>
          </p:cNvPr>
          <p:cNvSpPr>
            <a:spLocks noChangeShapeType="1"/>
          </p:cNvSpPr>
          <p:nvPr/>
        </p:nvSpPr>
        <p:spPr bwMode="auto">
          <a:xfrm>
            <a:off x="1798638" y="1830388"/>
            <a:ext cx="25400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Line 23">
            <a:extLst>
              <a:ext uri="{FF2B5EF4-FFF2-40B4-BE49-F238E27FC236}">
                <a16:creationId xmlns:a16="http://schemas.microsoft.com/office/drawing/2014/main" id="{F4A5EE97-4A4D-488A-B6AE-4D059C1AFCD0}"/>
              </a:ext>
            </a:extLst>
          </p:cNvPr>
          <p:cNvSpPr>
            <a:spLocks noChangeShapeType="1"/>
          </p:cNvSpPr>
          <p:nvPr/>
        </p:nvSpPr>
        <p:spPr bwMode="auto">
          <a:xfrm>
            <a:off x="1798638" y="1439863"/>
            <a:ext cx="25400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Rectangle 24">
            <a:extLst>
              <a:ext uri="{FF2B5EF4-FFF2-40B4-BE49-F238E27FC236}">
                <a16:creationId xmlns:a16="http://schemas.microsoft.com/office/drawing/2014/main" id="{23727A38-12A6-4792-9640-7A8160ECD8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856" y="2911476"/>
            <a:ext cx="28373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-0.5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Rectangle 25">
            <a:extLst>
              <a:ext uri="{FF2B5EF4-FFF2-40B4-BE49-F238E27FC236}">
                <a16:creationId xmlns:a16="http://schemas.microsoft.com/office/drawing/2014/main" id="{1AF66FB3-30C6-4EBF-99CE-283037AB20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3512" y="2522538"/>
            <a:ext cx="22442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0.0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ectangle 26">
            <a:extLst>
              <a:ext uri="{FF2B5EF4-FFF2-40B4-BE49-F238E27FC236}">
                <a16:creationId xmlns:a16="http://schemas.microsoft.com/office/drawing/2014/main" id="{B481520C-B49E-4C09-AF44-961252638A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3512" y="2135188"/>
            <a:ext cx="22442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0.5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Rectangle 27">
            <a:extLst>
              <a:ext uri="{FF2B5EF4-FFF2-40B4-BE49-F238E27FC236}">
                <a16:creationId xmlns:a16="http://schemas.microsoft.com/office/drawing/2014/main" id="{22E62625-4E59-476C-A1B8-F2BF2A6C7D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3512" y="1739901"/>
            <a:ext cx="22442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Rectangle 28">
            <a:extLst>
              <a:ext uri="{FF2B5EF4-FFF2-40B4-BE49-F238E27FC236}">
                <a16:creationId xmlns:a16="http://schemas.microsoft.com/office/drawing/2014/main" id="{6AA82728-29B7-4597-89E7-215CC52C38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3512" y="1350963"/>
            <a:ext cx="22442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1.5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Freeform 33">
            <a:extLst>
              <a:ext uri="{FF2B5EF4-FFF2-40B4-BE49-F238E27FC236}">
                <a16:creationId xmlns:a16="http://schemas.microsoft.com/office/drawing/2014/main" id="{6726A79B-1FFD-4EC3-B62A-602B768F85B4}"/>
              </a:ext>
            </a:extLst>
          </p:cNvPr>
          <p:cNvSpPr>
            <a:spLocks/>
          </p:cNvSpPr>
          <p:nvPr/>
        </p:nvSpPr>
        <p:spPr bwMode="auto">
          <a:xfrm>
            <a:off x="1798638" y="1860551"/>
            <a:ext cx="2509838" cy="749300"/>
          </a:xfrm>
          <a:custGeom>
            <a:avLst/>
            <a:gdLst>
              <a:gd name="T0" fmla="*/ 25 w 1581"/>
              <a:gd name="T1" fmla="*/ 472 h 472"/>
              <a:gd name="T2" fmla="*/ 56 w 1581"/>
              <a:gd name="T3" fmla="*/ 472 h 472"/>
              <a:gd name="T4" fmla="*/ 86 w 1581"/>
              <a:gd name="T5" fmla="*/ 472 h 472"/>
              <a:gd name="T6" fmla="*/ 117 w 1581"/>
              <a:gd name="T7" fmla="*/ 472 h 472"/>
              <a:gd name="T8" fmla="*/ 148 w 1581"/>
              <a:gd name="T9" fmla="*/ 472 h 472"/>
              <a:gd name="T10" fmla="*/ 179 w 1581"/>
              <a:gd name="T11" fmla="*/ 472 h 472"/>
              <a:gd name="T12" fmla="*/ 210 w 1581"/>
              <a:gd name="T13" fmla="*/ 472 h 472"/>
              <a:gd name="T14" fmla="*/ 241 w 1581"/>
              <a:gd name="T15" fmla="*/ 472 h 472"/>
              <a:gd name="T16" fmla="*/ 272 w 1581"/>
              <a:gd name="T17" fmla="*/ 472 h 472"/>
              <a:gd name="T18" fmla="*/ 304 w 1581"/>
              <a:gd name="T19" fmla="*/ 471 h 472"/>
              <a:gd name="T20" fmla="*/ 335 w 1581"/>
              <a:gd name="T21" fmla="*/ 471 h 472"/>
              <a:gd name="T22" fmla="*/ 366 w 1581"/>
              <a:gd name="T23" fmla="*/ 470 h 472"/>
              <a:gd name="T24" fmla="*/ 397 w 1581"/>
              <a:gd name="T25" fmla="*/ 469 h 472"/>
              <a:gd name="T26" fmla="*/ 428 w 1581"/>
              <a:gd name="T27" fmla="*/ 468 h 472"/>
              <a:gd name="T28" fmla="*/ 459 w 1581"/>
              <a:gd name="T29" fmla="*/ 465 h 472"/>
              <a:gd name="T30" fmla="*/ 489 w 1581"/>
              <a:gd name="T31" fmla="*/ 462 h 472"/>
              <a:gd name="T32" fmla="*/ 520 w 1581"/>
              <a:gd name="T33" fmla="*/ 456 h 472"/>
              <a:gd name="T34" fmla="*/ 551 w 1581"/>
              <a:gd name="T35" fmla="*/ 448 h 472"/>
              <a:gd name="T36" fmla="*/ 582 w 1581"/>
              <a:gd name="T37" fmla="*/ 437 h 472"/>
              <a:gd name="T38" fmla="*/ 614 w 1581"/>
              <a:gd name="T39" fmla="*/ 420 h 472"/>
              <a:gd name="T40" fmla="*/ 645 w 1581"/>
              <a:gd name="T41" fmla="*/ 395 h 472"/>
              <a:gd name="T42" fmla="*/ 676 w 1581"/>
              <a:gd name="T43" fmla="*/ 357 h 472"/>
              <a:gd name="T44" fmla="*/ 707 w 1581"/>
              <a:gd name="T45" fmla="*/ 302 h 472"/>
              <a:gd name="T46" fmla="*/ 738 w 1581"/>
              <a:gd name="T47" fmla="*/ 220 h 472"/>
              <a:gd name="T48" fmla="*/ 769 w 1581"/>
              <a:gd name="T49" fmla="*/ 99 h 472"/>
              <a:gd name="T50" fmla="*/ 800 w 1581"/>
              <a:gd name="T51" fmla="*/ 36 h 472"/>
              <a:gd name="T52" fmla="*/ 831 w 1581"/>
              <a:gd name="T53" fmla="*/ 177 h 472"/>
              <a:gd name="T54" fmla="*/ 861 w 1581"/>
              <a:gd name="T55" fmla="*/ 273 h 472"/>
              <a:gd name="T56" fmla="*/ 893 w 1581"/>
              <a:gd name="T57" fmla="*/ 338 h 472"/>
              <a:gd name="T58" fmla="*/ 924 w 1581"/>
              <a:gd name="T59" fmla="*/ 381 h 472"/>
              <a:gd name="T60" fmla="*/ 955 w 1581"/>
              <a:gd name="T61" fmla="*/ 411 h 472"/>
              <a:gd name="T62" fmla="*/ 986 w 1581"/>
              <a:gd name="T63" fmla="*/ 431 h 472"/>
              <a:gd name="T64" fmla="*/ 1017 w 1581"/>
              <a:gd name="T65" fmla="*/ 444 h 472"/>
              <a:gd name="T66" fmla="*/ 1048 w 1581"/>
              <a:gd name="T67" fmla="*/ 454 h 472"/>
              <a:gd name="T68" fmla="*/ 1079 w 1581"/>
              <a:gd name="T69" fmla="*/ 460 h 472"/>
              <a:gd name="T70" fmla="*/ 1110 w 1581"/>
              <a:gd name="T71" fmla="*/ 464 h 472"/>
              <a:gd name="T72" fmla="*/ 1141 w 1581"/>
              <a:gd name="T73" fmla="*/ 467 h 472"/>
              <a:gd name="T74" fmla="*/ 1172 w 1581"/>
              <a:gd name="T75" fmla="*/ 469 h 472"/>
              <a:gd name="T76" fmla="*/ 1203 w 1581"/>
              <a:gd name="T77" fmla="*/ 470 h 472"/>
              <a:gd name="T78" fmla="*/ 1234 w 1581"/>
              <a:gd name="T79" fmla="*/ 471 h 472"/>
              <a:gd name="T80" fmla="*/ 1265 w 1581"/>
              <a:gd name="T81" fmla="*/ 471 h 472"/>
              <a:gd name="T82" fmla="*/ 1296 w 1581"/>
              <a:gd name="T83" fmla="*/ 472 h 472"/>
              <a:gd name="T84" fmla="*/ 1327 w 1581"/>
              <a:gd name="T85" fmla="*/ 472 h 472"/>
              <a:gd name="T86" fmla="*/ 1358 w 1581"/>
              <a:gd name="T87" fmla="*/ 472 h 472"/>
              <a:gd name="T88" fmla="*/ 1389 w 1581"/>
              <a:gd name="T89" fmla="*/ 472 h 472"/>
              <a:gd name="T90" fmla="*/ 1420 w 1581"/>
              <a:gd name="T91" fmla="*/ 472 h 472"/>
              <a:gd name="T92" fmla="*/ 1451 w 1581"/>
              <a:gd name="T93" fmla="*/ 472 h 472"/>
              <a:gd name="T94" fmla="*/ 1482 w 1581"/>
              <a:gd name="T95" fmla="*/ 472 h 472"/>
              <a:gd name="T96" fmla="*/ 1513 w 1581"/>
              <a:gd name="T97" fmla="*/ 472 h 472"/>
              <a:gd name="T98" fmla="*/ 1544 w 1581"/>
              <a:gd name="T99" fmla="*/ 472 h 472"/>
              <a:gd name="T100" fmla="*/ 1575 w 1581"/>
              <a:gd name="T101" fmla="*/ 472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581" h="472">
                <a:moveTo>
                  <a:pt x="0" y="472"/>
                </a:moveTo>
                <a:lnTo>
                  <a:pt x="6" y="472"/>
                </a:lnTo>
                <a:lnTo>
                  <a:pt x="12" y="472"/>
                </a:lnTo>
                <a:lnTo>
                  <a:pt x="18" y="472"/>
                </a:lnTo>
                <a:lnTo>
                  <a:pt x="25" y="472"/>
                </a:lnTo>
                <a:lnTo>
                  <a:pt x="31" y="472"/>
                </a:lnTo>
                <a:lnTo>
                  <a:pt x="37" y="472"/>
                </a:lnTo>
                <a:lnTo>
                  <a:pt x="43" y="472"/>
                </a:lnTo>
                <a:lnTo>
                  <a:pt x="49" y="472"/>
                </a:lnTo>
                <a:lnTo>
                  <a:pt x="56" y="472"/>
                </a:lnTo>
                <a:lnTo>
                  <a:pt x="62" y="472"/>
                </a:lnTo>
                <a:lnTo>
                  <a:pt x="68" y="472"/>
                </a:lnTo>
                <a:lnTo>
                  <a:pt x="74" y="472"/>
                </a:lnTo>
                <a:lnTo>
                  <a:pt x="80" y="472"/>
                </a:lnTo>
                <a:lnTo>
                  <a:pt x="86" y="472"/>
                </a:lnTo>
                <a:lnTo>
                  <a:pt x="93" y="472"/>
                </a:lnTo>
                <a:lnTo>
                  <a:pt x="99" y="472"/>
                </a:lnTo>
                <a:lnTo>
                  <a:pt x="105" y="472"/>
                </a:lnTo>
                <a:lnTo>
                  <a:pt x="111" y="472"/>
                </a:lnTo>
                <a:lnTo>
                  <a:pt x="117" y="472"/>
                </a:lnTo>
                <a:lnTo>
                  <a:pt x="124" y="472"/>
                </a:lnTo>
                <a:lnTo>
                  <a:pt x="130" y="472"/>
                </a:lnTo>
                <a:lnTo>
                  <a:pt x="136" y="472"/>
                </a:lnTo>
                <a:lnTo>
                  <a:pt x="142" y="472"/>
                </a:lnTo>
                <a:lnTo>
                  <a:pt x="148" y="472"/>
                </a:lnTo>
                <a:lnTo>
                  <a:pt x="155" y="472"/>
                </a:lnTo>
                <a:lnTo>
                  <a:pt x="161" y="472"/>
                </a:lnTo>
                <a:lnTo>
                  <a:pt x="167" y="472"/>
                </a:lnTo>
                <a:lnTo>
                  <a:pt x="173" y="472"/>
                </a:lnTo>
                <a:lnTo>
                  <a:pt x="179" y="472"/>
                </a:lnTo>
                <a:lnTo>
                  <a:pt x="186" y="472"/>
                </a:lnTo>
                <a:lnTo>
                  <a:pt x="192" y="472"/>
                </a:lnTo>
                <a:lnTo>
                  <a:pt x="198" y="472"/>
                </a:lnTo>
                <a:lnTo>
                  <a:pt x="204" y="472"/>
                </a:lnTo>
                <a:lnTo>
                  <a:pt x="210" y="472"/>
                </a:lnTo>
                <a:lnTo>
                  <a:pt x="217" y="472"/>
                </a:lnTo>
                <a:lnTo>
                  <a:pt x="223" y="472"/>
                </a:lnTo>
                <a:lnTo>
                  <a:pt x="229" y="472"/>
                </a:lnTo>
                <a:lnTo>
                  <a:pt x="235" y="472"/>
                </a:lnTo>
                <a:lnTo>
                  <a:pt x="241" y="472"/>
                </a:lnTo>
                <a:lnTo>
                  <a:pt x="248" y="472"/>
                </a:lnTo>
                <a:lnTo>
                  <a:pt x="254" y="472"/>
                </a:lnTo>
                <a:lnTo>
                  <a:pt x="260" y="472"/>
                </a:lnTo>
                <a:lnTo>
                  <a:pt x="266" y="472"/>
                </a:lnTo>
                <a:lnTo>
                  <a:pt x="272" y="472"/>
                </a:lnTo>
                <a:lnTo>
                  <a:pt x="279" y="472"/>
                </a:lnTo>
                <a:lnTo>
                  <a:pt x="285" y="472"/>
                </a:lnTo>
                <a:lnTo>
                  <a:pt x="291" y="472"/>
                </a:lnTo>
                <a:lnTo>
                  <a:pt x="297" y="472"/>
                </a:lnTo>
                <a:lnTo>
                  <a:pt x="304" y="471"/>
                </a:lnTo>
                <a:lnTo>
                  <a:pt x="310" y="471"/>
                </a:lnTo>
                <a:lnTo>
                  <a:pt x="316" y="471"/>
                </a:lnTo>
                <a:lnTo>
                  <a:pt x="322" y="471"/>
                </a:lnTo>
                <a:lnTo>
                  <a:pt x="328" y="471"/>
                </a:lnTo>
                <a:lnTo>
                  <a:pt x="335" y="471"/>
                </a:lnTo>
                <a:lnTo>
                  <a:pt x="341" y="471"/>
                </a:lnTo>
                <a:lnTo>
                  <a:pt x="347" y="471"/>
                </a:lnTo>
                <a:lnTo>
                  <a:pt x="353" y="471"/>
                </a:lnTo>
                <a:lnTo>
                  <a:pt x="359" y="470"/>
                </a:lnTo>
                <a:lnTo>
                  <a:pt x="366" y="470"/>
                </a:lnTo>
                <a:lnTo>
                  <a:pt x="372" y="470"/>
                </a:lnTo>
                <a:lnTo>
                  <a:pt x="378" y="470"/>
                </a:lnTo>
                <a:lnTo>
                  <a:pt x="384" y="470"/>
                </a:lnTo>
                <a:lnTo>
                  <a:pt x="390" y="469"/>
                </a:lnTo>
                <a:lnTo>
                  <a:pt x="397" y="469"/>
                </a:lnTo>
                <a:lnTo>
                  <a:pt x="403" y="469"/>
                </a:lnTo>
                <a:lnTo>
                  <a:pt x="409" y="469"/>
                </a:lnTo>
                <a:lnTo>
                  <a:pt x="415" y="468"/>
                </a:lnTo>
                <a:lnTo>
                  <a:pt x="421" y="468"/>
                </a:lnTo>
                <a:lnTo>
                  <a:pt x="428" y="468"/>
                </a:lnTo>
                <a:lnTo>
                  <a:pt x="434" y="467"/>
                </a:lnTo>
                <a:lnTo>
                  <a:pt x="440" y="467"/>
                </a:lnTo>
                <a:lnTo>
                  <a:pt x="446" y="466"/>
                </a:lnTo>
                <a:lnTo>
                  <a:pt x="452" y="466"/>
                </a:lnTo>
                <a:lnTo>
                  <a:pt x="459" y="465"/>
                </a:lnTo>
                <a:lnTo>
                  <a:pt x="465" y="465"/>
                </a:lnTo>
                <a:lnTo>
                  <a:pt x="471" y="464"/>
                </a:lnTo>
                <a:lnTo>
                  <a:pt x="477" y="463"/>
                </a:lnTo>
                <a:lnTo>
                  <a:pt x="483" y="462"/>
                </a:lnTo>
                <a:lnTo>
                  <a:pt x="489" y="462"/>
                </a:lnTo>
                <a:lnTo>
                  <a:pt x="496" y="461"/>
                </a:lnTo>
                <a:lnTo>
                  <a:pt x="502" y="460"/>
                </a:lnTo>
                <a:lnTo>
                  <a:pt x="508" y="459"/>
                </a:lnTo>
                <a:lnTo>
                  <a:pt x="514" y="458"/>
                </a:lnTo>
                <a:lnTo>
                  <a:pt x="520" y="456"/>
                </a:lnTo>
                <a:lnTo>
                  <a:pt x="527" y="455"/>
                </a:lnTo>
                <a:lnTo>
                  <a:pt x="533" y="454"/>
                </a:lnTo>
                <a:lnTo>
                  <a:pt x="539" y="452"/>
                </a:lnTo>
                <a:lnTo>
                  <a:pt x="545" y="450"/>
                </a:lnTo>
                <a:lnTo>
                  <a:pt x="551" y="448"/>
                </a:lnTo>
                <a:lnTo>
                  <a:pt x="558" y="446"/>
                </a:lnTo>
                <a:lnTo>
                  <a:pt x="564" y="444"/>
                </a:lnTo>
                <a:lnTo>
                  <a:pt x="570" y="442"/>
                </a:lnTo>
                <a:lnTo>
                  <a:pt x="576" y="440"/>
                </a:lnTo>
                <a:lnTo>
                  <a:pt x="582" y="437"/>
                </a:lnTo>
                <a:lnTo>
                  <a:pt x="589" y="434"/>
                </a:lnTo>
                <a:lnTo>
                  <a:pt x="595" y="431"/>
                </a:lnTo>
                <a:lnTo>
                  <a:pt x="601" y="427"/>
                </a:lnTo>
                <a:lnTo>
                  <a:pt x="607" y="424"/>
                </a:lnTo>
                <a:lnTo>
                  <a:pt x="614" y="420"/>
                </a:lnTo>
                <a:lnTo>
                  <a:pt x="620" y="416"/>
                </a:lnTo>
                <a:lnTo>
                  <a:pt x="626" y="411"/>
                </a:lnTo>
                <a:lnTo>
                  <a:pt x="632" y="406"/>
                </a:lnTo>
                <a:lnTo>
                  <a:pt x="638" y="401"/>
                </a:lnTo>
                <a:lnTo>
                  <a:pt x="645" y="395"/>
                </a:lnTo>
                <a:lnTo>
                  <a:pt x="651" y="388"/>
                </a:lnTo>
                <a:lnTo>
                  <a:pt x="657" y="381"/>
                </a:lnTo>
                <a:lnTo>
                  <a:pt x="663" y="374"/>
                </a:lnTo>
                <a:lnTo>
                  <a:pt x="669" y="366"/>
                </a:lnTo>
                <a:lnTo>
                  <a:pt x="676" y="357"/>
                </a:lnTo>
                <a:lnTo>
                  <a:pt x="682" y="348"/>
                </a:lnTo>
                <a:lnTo>
                  <a:pt x="688" y="338"/>
                </a:lnTo>
                <a:lnTo>
                  <a:pt x="694" y="327"/>
                </a:lnTo>
                <a:lnTo>
                  <a:pt x="700" y="315"/>
                </a:lnTo>
                <a:lnTo>
                  <a:pt x="707" y="302"/>
                </a:lnTo>
                <a:lnTo>
                  <a:pt x="713" y="288"/>
                </a:lnTo>
                <a:lnTo>
                  <a:pt x="719" y="273"/>
                </a:lnTo>
                <a:lnTo>
                  <a:pt x="725" y="257"/>
                </a:lnTo>
                <a:lnTo>
                  <a:pt x="731" y="239"/>
                </a:lnTo>
                <a:lnTo>
                  <a:pt x="738" y="220"/>
                </a:lnTo>
                <a:lnTo>
                  <a:pt x="744" y="200"/>
                </a:lnTo>
                <a:lnTo>
                  <a:pt x="750" y="177"/>
                </a:lnTo>
                <a:lnTo>
                  <a:pt x="756" y="153"/>
                </a:lnTo>
                <a:lnTo>
                  <a:pt x="762" y="127"/>
                </a:lnTo>
                <a:lnTo>
                  <a:pt x="769" y="99"/>
                </a:lnTo>
                <a:lnTo>
                  <a:pt x="775" y="68"/>
                </a:lnTo>
                <a:lnTo>
                  <a:pt x="781" y="36"/>
                </a:lnTo>
                <a:lnTo>
                  <a:pt x="787" y="0"/>
                </a:lnTo>
                <a:lnTo>
                  <a:pt x="793" y="0"/>
                </a:lnTo>
                <a:lnTo>
                  <a:pt x="800" y="36"/>
                </a:lnTo>
                <a:lnTo>
                  <a:pt x="806" y="68"/>
                </a:lnTo>
                <a:lnTo>
                  <a:pt x="812" y="99"/>
                </a:lnTo>
                <a:lnTo>
                  <a:pt x="818" y="127"/>
                </a:lnTo>
                <a:lnTo>
                  <a:pt x="824" y="153"/>
                </a:lnTo>
                <a:lnTo>
                  <a:pt x="831" y="177"/>
                </a:lnTo>
                <a:lnTo>
                  <a:pt x="837" y="200"/>
                </a:lnTo>
                <a:lnTo>
                  <a:pt x="843" y="220"/>
                </a:lnTo>
                <a:lnTo>
                  <a:pt x="849" y="239"/>
                </a:lnTo>
                <a:lnTo>
                  <a:pt x="855" y="257"/>
                </a:lnTo>
                <a:lnTo>
                  <a:pt x="861" y="273"/>
                </a:lnTo>
                <a:lnTo>
                  <a:pt x="868" y="288"/>
                </a:lnTo>
                <a:lnTo>
                  <a:pt x="874" y="302"/>
                </a:lnTo>
                <a:lnTo>
                  <a:pt x="880" y="315"/>
                </a:lnTo>
                <a:lnTo>
                  <a:pt x="886" y="327"/>
                </a:lnTo>
                <a:lnTo>
                  <a:pt x="893" y="338"/>
                </a:lnTo>
                <a:lnTo>
                  <a:pt x="899" y="348"/>
                </a:lnTo>
                <a:lnTo>
                  <a:pt x="905" y="357"/>
                </a:lnTo>
                <a:lnTo>
                  <a:pt x="911" y="366"/>
                </a:lnTo>
                <a:lnTo>
                  <a:pt x="918" y="374"/>
                </a:lnTo>
                <a:lnTo>
                  <a:pt x="924" y="381"/>
                </a:lnTo>
                <a:lnTo>
                  <a:pt x="930" y="388"/>
                </a:lnTo>
                <a:lnTo>
                  <a:pt x="936" y="395"/>
                </a:lnTo>
                <a:lnTo>
                  <a:pt x="942" y="401"/>
                </a:lnTo>
                <a:lnTo>
                  <a:pt x="948" y="406"/>
                </a:lnTo>
                <a:lnTo>
                  <a:pt x="955" y="411"/>
                </a:lnTo>
                <a:lnTo>
                  <a:pt x="961" y="416"/>
                </a:lnTo>
                <a:lnTo>
                  <a:pt x="967" y="420"/>
                </a:lnTo>
                <a:lnTo>
                  <a:pt x="973" y="424"/>
                </a:lnTo>
                <a:lnTo>
                  <a:pt x="979" y="427"/>
                </a:lnTo>
                <a:lnTo>
                  <a:pt x="986" y="431"/>
                </a:lnTo>
                <a:lnTo>
                  <a:pt x="992" y="434"/>
                </a:lnTo>
                <a:lnTo>
                  <a:pt x="998" y="437"/>
                </a:lnTo>
                <a:lnTo>
                  <a:pt x="1004" y="440"/>
                </a:lnTo>
                <a:lnTo>
                  <a:pt x="1010" y="442"/>
                </a:lnTo>
                <a:lnTo>
                  <a:pt x="1017" y="444"/>
                </a:lnTo>
                <a:lnTo>
                  <a:pt x="1023" y="446"/>
                </a:lnTo>
                <a:lnTo>
                  <a:pt x="1029" y="448"/>
                </a:lnTo>
                <a:lnTo>
                  <a:pt x="1035" y="450"/>
                </a:lnTo>
                <a:lnTo>
                  <a:pt x="1041" y="452"/>
                </a:lnTo>
                <a:lnTo>
                  <a:pt x="1048" y="454"/>
                </a:lnTo>
                <a:lnTo>
                  <a:pt x="1054" y="455"/>
                </a:lnTo>
                <a:lnTo>
                  <a:pt x="1060" y="456"/>
                </a:lnTo>
                <a:lnTo>
                  <a:pt x="1066" y="458"/>
                </a:lnTo>
                <a:lnTo>
                  <a:pt x="1072" y="459"/>
                </a:lnTo>
                <a:lnTo>
                  <a:pt x="1079" y="460"/>
                </a:lnTo>
                <a:lnTo>
                  <a:pt x="1085" y="461"/>
                </a:lnTo>
                <a:lnTo>
                  <a:pt x="1091" y="462"/>
                </a:lnTo>
                <a:lnTo>
                  <a:pt x="1097" y="462"/>
                </a:lnTo>
                <a:lnTo>
                  <a:pt x="1103" y="463"/>
                </a:lnTo>
                <a:lnTo>
                  <a:pt x="1110" y="464"/>
                </a:lnTo>
                <a:lnTo>
                  <a:pt x="1116" y="465"/>
                </a:lnTo>
                <a:lnTo>
                  <a:pt x="1122" y="465"/>
                </a:lnTo>
                <a:lnTo>
                  <a:pt x="1128" y="466"/>
                </a:lnTo>
                <a:lnTo>
                  <a:pt x="1134" y="466"/>
                </a:lnTo>
                <a:lnTo>
                  <a:pt x="1141" y="467"/>
                </a:lnTo>
                <a:lnTo>
                  <a:pt x="1147" y="467"/>
                </a:lnTo>
                <a:lnTo>
                  <a:pt x="1153" y="468"/>
                </a:lnTo>
                <a:lnTo>
                  <a:pt x="1159" y="468"/>
                </a:lnTo>
                <a:lnTo>
                  <a:pt x="1165" y="468"/>
                </a:lnTo>
                <a:lnTo>
                  <a:pt x="1172" y="469"/>
                </a:lnTo>
                <a:lnTo>
                  <a:pt x="1178" y="469"/>
                </a:lnTo>
                <a:lnTo>
                  <a:pt x="1184" y="469"/>
                </a:lnTo>
                <a:lnTo>
                  <a:pt x="1190" y="469"/>
                </a:lnTo>
                <a:lnTo>
                  <a:pt x="1197" y="470"/>
                </a:lnTo>
                <a:lnTo>
                  <a:pt x="1203" y="470"/>
                </a:lnTo>
                <a:lnTo>
                  <a:pt x="1209" y="470"/>
                </a:lnTo>
                <a:lnTo>
                  <a:pt x="1215" y="470"/>
                </a:lnTo>
                <a:lnTo>
                  <a:pt x="1221" y="470"/>
                </a:lnTo>
                <a:lnTo>
                  <a:pt x="1228" y="471"/>
                </a:lnTo>
                <a:lnTo>
                  <a:pt x="1234" y="471"/>
                </a:lnTo>
                <a:lnTo>
                  <a:pt x="1240" y="471"/>
                </a:lnTo>
                <a:lnTo>
                  <a:pt x="1246" y="471"/>
                </a:lnTo>
                <a:lnTo>
                  <a:pt x="1252" y="471"/>
                </a:lnTo>
                <a:lnTo>
                  <a:pt x="1259" y="471"/>
                </a:lnTo>
                <a:lnTo>
                  <a:pt x="1265" y="471"/>
                </a:lnTo>
                <a:lnTo>
                  <a:pt x="1271" y="471"/>
                </a:lnTo>
                <a:lnTo>
                  <a:pt x="1277" y="471"/>
                </a:lnTo>
                <a:lnTo>
                  <a:pt x="1283" y="472"/>
                </a:lnTo>
                <a:lnTo>
                  <a:pt x="1290" y="472"/>
                </a:lnTo>
                <a:lnTo>
                  <a:pt x="1296" y="472"/>
                </a:lnTo>
                <a:lnTo>
                  <a:pt x="1302" y="472"/>
                </a:lnTo>
                <a:lnTo>
                  <a:pt x="1308" y="472"/>
                </a:lnTo>
                <a:lnTo>
                  <a:pt x="1314" y="472"/>
                </a:lnTo>
                <a:lnTo>
                  <a:pt x="1321" y="472"/>
                </a:lnTo>
                <a:lnTo>
                  <a:pt x="1327" y="472"/>
                </a:lnTo>
                <a:lnTo>
                  <a:pt x="1333" y="472"/>
                </a:lnTo>
                <a:lnTo>
                  <a:pt x="1339" y="472"/>
                </a:lnTo>
                <a:lnTo>
                  <a:pt x="1345" y="472"/>
                </a:lnTo>
                <a:lnTo>
                  <a:pt x="1351" y="472"/>
                </a:lnTo>
                <a:lnTo>
                  <a:pt x="1358" y="472"/>
                </a:lnTo>
                <a:lnTo>
                  <a:pt x="1364" y="472"/>
                </a:lnTo>
                <a:lnTo>
                  <a:pt x="1370" y="472"/>
                </a:lnTo>
                <a:lnTo>
                  <a:pt x="1376" y="472"/>
                </a:lnTo>
                <a:lnTo>
                  <a:pt x="1382" y="472"/>
                </a:lnTo>
                <a:lnTo>
                  <a:pt x="1389" y="472"/>
                </a:lnTo>
                <a:lnTo>
                  <a:pt x="1395" y="472"/>
                </a:lnTo>
                <a:lnTo>
                  <a:pt x="1401" y="472"/>
                </a:lnTo>
                <a:lnTo>
                  <a:pt x="1407" y="472"/>
                </a:lnTo>
                <a:lnTo>
                  <a:pt x="1413" y="472"/>
                </a:lnTo>
                <a:lnTo>
                  <a:pt x="1420" y="472"/>
                </a:lnTo>
                <a:lnTo>
                  <a:pt x="1426" y="472"/>
                </a:lnTo>
                <a:lnTo>
                  <a:pt x="1432" y="472"/>
                </a:lnTo>
                <a:lnTo>
                  <a:pt x="1438" y="472"/>
                </a:lnTo>
                <a:lnTo>
                  <a:pt x="1444" y="472"/>
                </a:lnTo>
                <a:lnTo>
                  <a:pt x="1451" y="472"/>
                </a:lnTo>
                <a:lnTo>
                  <a:pt x="1457" y="472"/>
                </a:lnTo>
                <a:lnTo>
                  <a:pt x="1463" y="472"/>
                </a:lnTo>
                <a:lnTo>
                  <a:pt x="1469" y="472"/>
                </a:lnTo>
                <a:lnTo>
                  <a:pt x="1475" y="472"/>
                </a:lnTo>
                <a:lnTo>
                  <a:pt x="1482" y="472"/>
                </a:lnTo>
                <a:lnTo>
                  <a:pt x="1488" y="472"/>
                </a:lnTo>
                <a:lnTo>
                  <a:pt x="1494" y="472"/>
                </a:lnTo>
                <a:lnTo>
                  <a:pt x="1500" y="472"/>
                </a:lnTo>
                <a:lnTo>
                  <a:pt x="1507" y="472"/>
                </a:lnTo>
                <a:lnTo>
                  <a:pt x="1513" y="472"/>
                </a:lnTo>
                <a:lnTo>
                  <a:pt x="1519" y="472"/>
                </a:lnTo>
                <a:lnTo>
                  <a:pt x="1525" y="472"/>
                </a:lnTo>
                <a:lnTo>
                  <a:pt x="1531" y="472"/>
                </a:lnTo>
                <a:lnTo>
                  <a:pt x="1538" y="472"/>
                </a:lnTo>
                <a:lnTo>
                  <a:pt x="1544" y="472"/>
                </a:lnTo>
                <a:lnTo>
                  <a:pt x="1550" y="472"/>
                </a:lnTo>
                <a:lnTo>
                  <a:pt x="1556" y="472"/>
                </a:lnTo>
                <a:lnTo>
                  <a:pt x="1562" y="472"/>
                </a:lnTo>
                <a:lnTo>
                  <a:pt x="1569" y="472"/>
                </a:lnTo>
                <a:lnTo>
                  <a:pt x="1575" y="472"/>
                </a:lnTo>
                <a:lnTo>
                  <a:pt x="1581" y="472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Line 35">
            <a:extLst>
              <a:ext uri="{FF2B5EF4-FFF2-40B4-BE49-F238E27FC236}">
                <a16:creationId xmlns:a16="http://schemas.microsoft.com/office/drawing/2014/main" id="{081BD9A7-8D2C-4EA4-B91D-018E6027708D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2225" y="3000376"/>
            <a:ext cx="2517775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36">
            <a:extLst>
              <a:ext uri="{FF2B5EF4-FFF2-40B4-BE49-F238E27FC236}">
                <a16:creationId xmlns:a16="http://schemas.microsoft.com/office/drawing/2014/main" id="{C8AF055D-F99D-4670-AF0B-CCE7D1D56C5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73688" y="2974976"/>
            <a:ext cx="0" cy="2540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37">
            <a:extLst>
              <a:ext uri="{FF2B5EF4-FFF2-40B4-BE49-F238E27FC236}">
                <a16:creationId xmlns:a16="http://schemas.microsoft.com/office/drawing/2014/main" id="{AEC07B26-81EA-4E2D-B8FA-A91302784DF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67400" y="2974976"/>
            <a:ext cx="0" cy="2540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38">
            <a:extLst>
              <a:ext uri="{FF2B5EF4-FFF2-40B4-BE49-F238E27FC236}">
                <a16:creationId xmlns:a16="http://schemas.microsoft.com/office/drawing/2014/main" id="{94E950D7-09F7-42BE-83BD-5DE3D926E21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61113" y="2974976"/>
            <a:ext cx="0" cy="2540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39">
            <a:extLst>
              <a:ext uri="{FF2B5EF4-FFF2-40B4-BE49-F238E27FC236}">
                <a16:creationId xmlns:a16="http://schemas.microsoft.com/office/drawing/2014/main" id="{8851E3CC-4F41-420A-925B-5BC7DC8FA94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854825" y="2974976"/>
            <a:ext cx="0" cy="2540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Line 40">
            <a:extLst>
              <a:ext uri="{FF2B5EF4-FFF2-40B4-BE49-F238E27FC236}">
                <a16:creationId xmlns:a16="http://schemas.microsoft.com/office/drawing/2014/main" id="{F9DC9B5F-0FED-4F8D-A9C7-9CEC5E3DD51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48538" y="2974976"/>
            <a:ext cx="0" cy="2540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1">
            <a:extLst>
              <a:ext uri="{FF2B5EF4-FFF2-40B4-BE49-F238E27FC236}">
                <a16:creationId xmlns:a16="http://schemas.microsoft.com/office/drawing/2014/main" id="{693615E7-FD24-4E77-94DA-96DDC526AC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7475" y="3089276"/>
            <a:ext cx="3286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-100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Rectangle 42">
            <a:extLst>
              <a:ext uri="{FF2B5EF4-FFF2-40B4-BE49-F238E27FC236}">
                <a16:creationId xmlns:a16="http://schemas.microsoft.com/office/drawing/2014/main" id="{05E1CC89-B3BD-490A-9BB3-2B0C34BE5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8813" y="3089276"/>
            <a:ext cx="23884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-50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Rectangle 43">
            <a:extLst>
              <a:ext uri="{FF2B5EF4-FFF2-40B4-BE49-F238E27FC236}">
                <a16:creationId xmlns:a16="http://schemas.microsoft.com/office/drawing/2014/main" id="{B0059616-340F-43AC-8472-A101F746D9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0313" y="3089276"/>
            <a:ext cx="8976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Rectangle 44">
            <a:extLst>
              <a:ext uri="{FF2B5EF4-FFF2-40B4-BE49-F238E27FC236}">
                <a16:creationId xmlns:a16="http://schemas.microsoft.com/office/drawing/2014/main" id="{103BE758-05A6-44EA-B70D-965ADE280B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4813" y="3089276"/>
            <a:ext cx="1795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Rectangle 45">
            <a:extLst>
              <a:ext uri="{FF2B5EF4-FFF2-40B4-BE49-F238E27FC236}">
                <a16:creationId xmlns:a16="http://schemas.microsoft.com/office/drawing/2014/main" id="{03704984-1903-4335-8C91-F9C2AA148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313" y="3089276"/>
            <a:ext cx="2693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Line 47">
            <a:extLst>
              <a:ext uri="{FF2B5EF4-FFF2-40B4-BE49-F238E27FC236}">
                <a16:creationId xmlns:a16="http://schemas.microsoft.com/office/drawing/2014/main" id="{308BE622-E458-47A5-A0D3-41095DAAE5D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02225" y="1439863"/>
            <a:ext cx="0" cy="1560513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Line 48">
            <a:extLst>
              <a:ext uri="{FF2B5EF4-FFF2-40B4-BE49-F238E27FC236}">
                <a16:creationId xmlns:a16="http://schemas.microsoft.com/office/drawing/2014/main" id="{06B13272-D4EE-4CAF-B7D0-4925BA1D6823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2225" y="3000376"/>
            <a:ext cx="25400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Line 49">
            <a:extLst>
              <a:ext uri="{FF2B5EF4-FFF2-40B4-BE49-F238E27FC236}">
                <a16:creationId xmlns:a16="http://schemas.microsoft.com/office/drawing/2014/main" id="{DF20798B-2E50-4177-A8F2-078E386BB2EF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2225" y="2609851"/>
            <a:ext cx="25400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Line 50">
            <a:extLst>
              <a:ext uri="{FF2B5EF4-FFF2-40B4-BE49-F238E27FC236}">
                <a16:creationId xmlns:a16="http://schemas.microsoft.com/office/drawing/2014/main" id="{CCCD7068-9A16-4DE5-99B5-39104317F2F3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2225" y="2220913"/>
            <a:ext cx="25400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Line 51">
            <a:extLst>
              <a:ext uri="{FF2B5EF4-FFF2-40B4-BE49-F238E27FC236}">
                <a16:creationId xmlns:a16="http://schemas.microsoft.com/office/drawing/2014/main" id="{6028C1AE-FFE9-40A0-8D65-FC8A2FEE0F57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2225" y="1830388"/>
            <a:ext cx="25400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Line 52">
            <a:extLst>
              <a:ext uri="{FF2B5EF4-FFF2-40B4-BE49-F238E27FC236}">
                <a16:creationId xmlns:a16="http://schemas.microsoft.com/office/drawing/2014/main" id="{78141ECE-9B02-4717-B324-66607D8604D4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2225" y="1439863"/>
            <a:ext cx="25400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Rectangle 53">
            <a:extLst>
              <a:ext uri="{FF2B5EF4-FFF2-40B4-BE49-F238E27FC236}">
                <a16:creationId xmlns:a16="http://schemas.microsoft.com/office/drawing/2014/main" id="{48730E51-A965-486A-814A-D9A529DF43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0750" y="2911476"/>
            <a:ext cx="28373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-0.5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Rectangle 54">
            <a:extLst>
              <a:ext uri="{FF2B5EF4-FFF2-40B4-BE49-F238E27FC236}">
                <a16:creationId xmlns:a16="http://schemas.microsoft.com/office/drawing/2014/main" id="{807E458F-625E-41D0-A84F-4797A2EBE9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5525" y="2522538"/>
            <a:ext cx="8976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Rectangle 55">
            <a:extLst>
              <a:ext uri="{FF2B5EF4-FFF2-40B4-BE49-F238E27FC236}">
                <a16:creationId xmlns:a16="http://schemas.microsoft.com/office/drawing/2014/main" id="{EEE2EB58-30CA-499D-A8B8-ECE65BE62D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9325" y="2135188"/>
            <a:ext cx="22442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0.5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Rectangle 56">
            <a:extLst>
              <a:ext uri="{FF2B5EF4-FFF2-40B4-BE49-F238E27FC236}">
                <a16:creationId xmlns:a16="http://schemas.microsoft.com/office/drawing/2014/main" id="{99AB227B-53C0-453B-890F-4C9B580143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5525" y="1739901"/>
            <a:ext cx="8976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Rectangle 57">
            <a:extLst>
              <a:ext uri="{FF2B5EF4-FFF2-40B4-BE49-F238E27FC236}">
                <a16:creationId xmlns:a16="http://schemas.microsoft.com/office/drawing/2014/main" id="{9C8ACAF8-9DC0-40C2-B85B-3C379A26A1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9325" y="1350963"/>
            <a:ext cx="22442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1.5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Freeform 62">
            <a:extLst>
              <a:ext uri="{FF2B5EF4-FFF2-40B4-BE49-F238E27FC236}">
                <a16:creationId xmlns:a16="http://schemas.microsoft.com/office/drawing/2014/main" id="{18B35D58-77A9-4F77-A52C-DCCDAEF6CD63}"/>
              </a:ext>
            </a:extLst>
          </p:cNvPr>
          <p:cNvSpPr>
            <a:spLocks/>
          </p:cNvSpPr>
          <p:nvPr/>
        </p:nvSpPr>
        <p:spPr bwMode="auto">
          <a:xfrm>
            <a:off x="5102225" y="1831976"/>
            <a:ext cx="2517775" cy="777875"/>
          </a:xfrm>
          <a:custGeom>
            <a:avLst/>
            <a:gdLst>
              <a:gd name="T0" fmla="*/ 25 w 1586"/>
              <a:gd name="T1" fmla="*/ 490 h 490"/>
              <a:gd name="T2" fmla="*/ 56 w 1586"/>
              <a:gd name="T3" fmla="*/ 490 h 490"/>
              <a:gd name="T4" fmla="*/ 87 w 1586"/>
              <a:gd name="T5" fmla="*/ 490 h 490"/>
              <a:gd name="T6" fmla="*/ 119 w 1586"/>
              <a:gd name="T7" fmla="*/ 490 h 490"/>
              <a:gd name="T8" fmla="*/ 150 w 1586"/>
              <a:gd name="T9" fmla="*/ 490 h 490"/>
              <a:gd name="T10" fmla="*/ 181 w 1586"/>
              <a:gd name="T11" fmla="*/ 490 h 490"/>
              <a:gd name="T12" fmla="*/ 212 w 1586"/>
              <a:gd name="T13" fmla="*/ 490 h 490"/>
              <a:gd name="T14" fmla="*/ 243 w 1586"/>
              <a:gd name="T15" fmla="*/ 490 h 490"/>
              <a:gd name="T16" fmla="*/ 274 w 1586"/>
              <a:gd name="T17" fmla="*/ 490 h 490"/>
              <a:gd name="T18" fmla="*/ 305 w 1586"/>
              <a:gd name="T19" fmla="*/ 490 h 490"/>
              <a:gd name="T20" fmla="*/ 336 w 1586"/>
              <a:gd name="T21" fmla="*/ 490 h 490"/>
              <a:gd name="T22" fmla="*/ 367 w 1586"/>
              <a:gd name="T23" fmla="*/ 490 h 490"/>
              <a:gd name="T24" fmla="*/ 398 w 1586"/>
              <a:gd name="T25" fmla="*/ 490 h 490"/>
              <a:gd name="T26" fmla="*/ 429 w 1586"/>
              <a:gd name="T27" fmla="*/ 490 h 490"/>
              <a:gd name="T28" fmla="*/ 460 w 1586"/>
              <a:gd name="T29" fmla="*/ 490 h 490"/>
              <a:gd name="T30" fmla="*/ 491 w 1586"/>
              <a:gd name="T31" fmla="*/ 490 h 490"/>
              <a:gd name="T32" fmla="*/ 523 w 1586"/>
              <a:gd name="T33" fmla="*/ 490 h 490"/>
              <a:gd name="T34" fmla="*/ 554 w 1586"/>
              <a:gd name="T35" fmla="*/ 490 h 490"/>
              <a:gd name="T36" fmla="*/ 585 w 1586"/>
              <a:gd name="T37" fmla="*/ 490 h 490"/>
              <a:gd name="T38" fmla="*/ 616 w 1586"/>
              <a:gd name="T39" fmla="*/ 490 h 490"/>
              <a:gd name="T40" fmla="*/ 647 w 1586"/>
              <a:gd name="T41" fmla="*/ 490 h 490"/>
              <a:gd name="T42" fmla="*/ 678 w 1586"/>
              <a:gd name="T43" fmla="*/ 483 h 490"/>
              <a:gd name="T44" fmla="*/ 709 w 1586"/>
              <a:gd name="T45" fmla="*/ 438 h 490"/>
              <a:gd name="T46" fmla="*/ 740 w 1586"/>
              <a:gd name="T47" fmla="*/ 289 h 490"/>
              <a:gd name="T48" fmla="*/ 771 w 1586"/>
              <a:gd name="T49" fmla="*/ 68 h 490"/>
              <a:gd name="T50" fmla="*/ 802 w 1586"/>
              <a:gd name="T51" fmla="*/ 13 h 490"/>
              <a:gd name="T52" fmla="*/ 833 w 1586"/>
              <a:gd name="T53" fmla="*/ 198 h 490"/>
              <a:gd name="T54" fmla="*/ 864 w 1586"/>
              <a:gd name="T55" fmla="*/ 394 h 490"/>
              <a:gd name="T56" fmla="*/ 895 w 1586"/>
              <a:gd name="T57" fmla="*/ 473 h 490"/>
              <a:gd name="T58" fmla="*/ 927 w 1586"/>
              <a:gd name="T59" fmla="*/ 489 h 490"/>
              <a:gd name="T60" fmla="*/ 958 w 1586"/>
              <a:gd name="T61" fmla="*/ 490 h 490"/>
              <a:gd name="T62" fmla="*/ 989 w 1586"/>
              <a:gd name="T63" fmla="*/ 490 h 490"/>
              <a:gd name="T64" fmla="*/ 1020 w 1586"/>
              <a:gd name="T65" fmla="*/ 490 h 490"/>
              <a:gd name="T66" fmla="*/ 1051 w 1586"/>
              <a:gd name="T67" fmla="*/ 490 h 490"/>
              <a:gd name="T68" fmla="*/ 1082 w 1586"/>
              <a:gd name="T69" fmla="*/ 490 h 490"/>
              <a:gd name="T70" fmla="*/ 1113 w 1586"/>
              <a:gd name="T71" fmla="*/ 490 h 490"/>
              <a:gd name="T72" fmla="*/ 1144 w 1586"/>
              <a:gd name="T73" fmla="*/ 490 h 490"/>
              <a:gd name="T74" fmla="*/ 1175 w 1586"/>
              <a:gd name="T75" fmla="*/ 490 h 490"/>
              <a:gd name="T76" fmla="*/ 1206 w 1586"/>
              <a:gd name="T77" fmla="*/ 490 h 490"/>
              <a:gd name="T78" fmla="*/ 1238 w 1586"/>
              <a:gd name="T79" fmla="*/ 490 h 490"/>
              <a:gd name="T80" fmla="*/ 1269 w 1586"/>
              <a:gd name="T81" fmla="*/ 490 h 490"/>
              <a:gd name="T82" fmla="*/ 1300 w 1586"/>
              <a:gd name="T83" fmla="*/ 490 h 490"/>
              <a:gd name="T84" fmla="*/ 1331 w 1586"/>
              <a:gd name="T85" fmla="*/ 490 h 490"/>
              <a:gd name="T86" fmla="*/ 1362 w 1586"/>
              <a:gd name="T87" fmla="*/ 490 h 490"/>
              <a:gd name="T88" fmla="*/ 1393 w 1586"/>
              <a:gd name="T89" fmla="*/ 490 h 490"/>
              <a:gd name="T90" fmla="*/ 1424 w 1586"/>
              <a:gd name="T91" fmla="*/ 490 h 490"/>
              <a:gd name="T92" fmla="*/ 1455 w 1586"/>
              <a:gd name="T93" fmla="*/ 490 h 490"/>
              <a:gd name="T94" fmla="*/ 1486 w 1586"/>
              <a:gd name="T95" fmla="*/ 490 h 490"/>
              <a:gd name="T96" fmla="*/ 1517 w 1586"/>
              <a:gd name="T97" fmla="*/ 490 h 490"/>
              <a:gd name="T98" fmla="*/ 1548 w 1586"/>
              <a:gd name="T99" fmla="*/ 490 h 490"/>
              <a:gd name="T100" fmla="*/ 1580 w 1586"/>
              <a:gd name="T101" fmla="*/ 490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586" h="490">
                <a:moveTo>
                  <a:pt x="0" y="490"/>
                </a:moveTo>
                <a:lnTo>
                  <a:pt x="6" y="490"/>
                </a:lnTo>
                <a:lnTo>
                  <a:pt x="13" y="490"/>
                </a:lnTo>
                <a:lnTo>
                  <a:pt x="19" y="490"/>
                </a:lnTo>
                <a:lnTo>
                  <a:pt x="25" y="490"/>
                </a:lnTo>
                <a:lnTo>
                  <a:pt x="32" y="490"/>
                </a:lnTo>
                <a:lnTo>
                  <a:pt x="38" y="490"/>
                </a:lnTo>
                <a:lnTo>
                  <a:pt x="44" y="490"/>
                </a:lnTo>
                <a:lnTo>
                  <a:pt x="50" y="490"/>
                </a:lnTo>
                <a:lnTo>
                  <a:pt x="56" y="490"/>
                </a:lnTo>
                <a:lnTo>
                  <a:pt x="63" y="490"/>
                </a:lnTo>
                <a:lnTo>
                  <a:pt x="69" y="490"/>
                </a:lnTo>
                <a:lnTo>
                  <a:pt x="75" y="490"/>
                </a:lnTo>
                <a:lnTo>
                  <a:pt x="81" y="490"/>
                </a:lnTo>
                <a:lnTo>
                  <a:pt x="87" y="490"/>
                </a:lnTo>
                <a:lnTo>
                  <a:pt x="94" y="490"/>
                </a:lnTo>
                <a:lnTo>
                  <a:pt x="100" y="490"/>
                </a:lnTo>
                <a:lnTo>
                  <a:pt x="106" y="490"/>
                </a:lnTo>
                <a:lnTo>
                  <a:pt x="112" y="490"/>
                </a:lnTo>
                <a:lnTo>
                  <a:pt x="119" y="490"/>
                </a:lnTo>
                <a:lnTo>
                  <a:pt x="125" y="490"/>
                </a:lnTo>
                <a:lnTo>
                  <a:pt x="131" y="490"/>
                </a:lnTo>
                <a:lnTo>
                  <a:pt x="137" y="490"/>
                </a:lnTo>
                <a:lnTo>
                  <a:pt x="143" y="490"/>
                </a:lnTo>
                <a:lnTo>
                  <a:pt x="150" y="490"/>
                </a:lnTo>
                <a:lnTo>
                  <a:pt x="156" y="490"/>
                </a:lnTo>
                <a:lnTo>
                  <a:pt x="162" y="490"/>
                </a:lnTo>
                <a:lnTo>
                  <a:pt x="168" y="490"/>
                </a:lnTo>
                <a:lnTo>
                  <a:pt x="174" y="490"/>
                </a:lnTo>
                <a:lnTo>
                  <a:pt x="181" y="490"/>
                </a:lnTo>
                <a:lnTo>
                  <a:pt x="187" y="490"/>
                </a:lnTo>
                <a:lnTo>
                  <a:pt x="193" y="490"/>
                </a:lnTo>
                <a:lnTo>
                  <a:pt x="199" y="490"/>
                </a:lnTo>
                <a:lnTo>
                  <a:pt x="205" y="490"/>
                </a:lnTo>
                <a:lnTo>
                  <a:pt x="212" y="490"/>
                </a:lnTo>
                <a:lnTo>
                  <a:pt x="218" y="490"/>
                </a:lnTo>
                <a:lnTo>
                  <a:pt x="224" y="490"/>
                </a:lnTo>
                <a:lnTo>
                  <a:pt x="230" y="490"/>
                </a:lnTo>
                <a:lnTo>
                  <a:pt x="237" y="490"/>
                </a:lnTo>
                <a:lnTo>
                  <a:pt x="243" y="490"/>
                </a:lnTo>
                <a:lnTo>
                  <a:pt x="249" y="490"/>
                </a:lnTo>
                <a:lnTo>
                  <a:pt x="255" y="490"/>
                </a:lnTo>
                <a:lnTo>
                  <a:pt x="261" y="490"/>
                </a:lnTo>
                <a:lnTo>
                  <a:pt x="268" y="490"/>
                </a:lnTo>
                <a:lnTo>
                  <a:pt x="274" y="490"/>
                </a:lnTo>
                <a:lnTo>
                  <a:pt x="280" y="490"/>
                </a:lnTo>
                <a:lnTo>
                  <a:pt x="286" y="490"/>
                </a:lnTo>
                <a:lnTo>
                  <a:pt x="292" y="490"/>
                </a:lnTo>
                <a:lnTo>
                  <a:pt x="299" y="490"/>
                </a:lnTo>
                <a:lnTo>
                  <a:pt x="305" y="490"/>
                </a:lnTo>
                <a:lnTo>
                  <a:pt x="311" y="490"/>
                </a:lnTo>
                <a:lnTo>
                  <a:pt x="318" y="490"/>
                </a:lnTo>
                <a:lnTo>
                  <a:pt x="324" y="490"/>
                </a:lnTo>
                <a:lnTo>
                  <a:pt x="330" y="490"/>
                </a:lnTo>
                <a:lnTo>
                  <a:pt x="336" y="490"/>
                </a:lnTo>
                <a:lnTo>
                  <a:pt x="342" y="490"/>
                </a:lnTo>
                <a:lnTo>
                  <a:pt x="349" y="490"/>
                </a:lnTo>
                <a:lnTo>
                  <a:pt x="355" y="490"/>
                </a:lnTo>
                <a:lnTo>
                  <a:pt x="361" y="490"/>
                </a:lnTo>
                <a:lnTo>
                  <a:pt x="367" y="490"/>
                </a:lnTo>
                <a:lnTo>
                  <a:pt x="373" y="490"/>
                </a:lnTo>
                <a:lnTo>
                  <a:pt x="380" y="490"/>
                </a:lnTo>
                <a:lnTo>
                  <a:pt x="386" y="490"/>
                </a:lnTo>
                <a:lnTo>
                  <a:pt x="392" y="490"/>
                </a:lnTo>
                <a:lnTo>
                  <a:pt x="398" y="490"/>
                </a:lnTo>
                <a:lnTo>
                  <a:pt x="405" y="490"/>
                </a:lnTo>
                <a:lnTo>
                  <a:pt x="411" y="490"/>
                </a:lnTo>
                <a:lnTo>
                  <a:pt x="417" y="490"/>
                </a:lnTo>
                <a:lnTo>
                  <a:pt x="423" y="490"/>
                </a:lnTo>
                <a:lnTo>
                  <a:pt x="429" y="490"/>
                </a:lnTo>
                <a:lnTo>
                  <a:pt x="436" y="490"/>
                </a:lnTo>
                <a:lnTo>
                  <a:pt x="442" y="490"/>
                </a:lnTo>
                <a:lnTo>
                  <a:pt x="448" y="490"/>
                </a:lnTo>
                <a:lnTo>
                  <a:pt x="454" y="490"/>
                </a:lnTo>
                <a:lnTo>
                  <a:pt x="460" y="490"/>
                </a:lnTo>
                <a:lnTo>
                  <a:pt x="467" y="490"/>
                </a:lnTo>
                <a:lnTo>
                  <a:pt x="473" y="490"/>
                </a:lnTo>
                <a:lnTo>
                  <a:pt x="479" y="490"/>
                </a:lnTo>
                <a:lnTo>
                  <a:pt x="485" y="490"/>
                </a:lnTo>
                <a:lnTo>
                  <a:pt x="491" y="490"/>
                </a:lnTo>
                <a:lnTo>
                  <a:pt x="498" y="490"/>
                </a:lnTo>
                <a:lnTo>
                  <a:pt x="504" y="490"/>
                </a:lnTo>
                <a:lnTo>
                  <a:pt x="510" y="490"/>
                </a:lnTo>
                <a:lnTo>
                  <a:pt x="516" y="490"/>
                </a:lnTo>
                <a:lnTo>
                  <a:pt x="523" y="490"/>
                </a:lnTo>
                <a:lnTo>
                  <a:pt x="529" y="490"/>
                </a:lnTo>
                <a:lnTo>
                  <a:pt x="535" y="490"/>
                </a:lnTo>
                <a:lnTo>
                  <a:pt x="541" y="490"/>
                </a:lnTo>
                <a:lnTo>
                  <a:pt x="547" y="490"/>
                </a:lnTo>
                <a:lnTo>
                  <a:pt x="554" y="490"/>
                </a:lnTo>
                <a:lnTo>
                  <a:pt x="560" y="490"/>
                </a:lnTo>
                <a:lnTo>
                  <a:pt x="566" y="490"/>
                </a:lnTo>
                <a:lnTo>
                  <a:pt x="572" y="490"/>
                </a:lnTo>
                <a:lnTo>
                  <a:pt x="578" y="490"/>
                </a:lnTo>
                <a:lnTo>
                  <a:pt x="585" y="490"/>
                </a:lnTo>
                <a:lnTo>
                  <a:pt x="591" y="490"/>
                </a:lnTo>
                <a:lnTo>
                  <a:pt x="597" y="490"/>
                </a:lnTo>
                <a:lnTo>
                  <a:pt x="603" y="490"/>
                </a:lnTo>
                <a:lnTo>
                  <a:pt x="609" y="490"/>
                </a:lnTo>
                <a:lnTo>
                  <a:pt x="616" y="490"/>
                </a:lnTo>
                <a:lnTo>
                  <a:pt x="622" y="490"/>
                </a:lnTo>
                <a:lnTo>
                  <a:pt x="628" y="490"/>
                </a:lnTo>
                <a:lnTo>
                  <a:pt x="635" y="490"/>
                </a:lnTo>
                <a:lnTo>
                  <a:pt x="641" y="490"/>
                </a:lnTo>
                <a:lnTo>
                  <a:pt x="647" y="490"/>
                </a:lnTo>
                <a:lnTo>
                  <a:pt x="653" y="490"/>
                </a:lnTo>
                <a:lnTo>
                  <a:pt x="659" y="489"/>
                </a:lnTo>
                <a:lnTo>
                  <a:pt x="666" y="488"/>
                </a:lnTo>
                <a:lnTo>
                  <a:pt x="672" y="486"/>
                </a:lnTo>
                <a:lnTo>
                  <a:pt x="678" y="483"/>
                </a:lnTo>
                <a:lnTo>
                  <a:pt x="684" y="479"/>
                </a:lnTo>
                <a:lnTo>
                  <a:pt x="690" y="473"/>
                </a:lnTo>
                <a:lnTo>
                  <a:pt x="697" y="465"/>
                </a:lnTo>
                <a:lnTo>
                  <a:pt x="703" y="453"/>
                </a:lnTo>
                <a:lnTo>
                  <a:pt x="709" y="438"/>
                </a:lnTo>
                <a:lnTo>
                  <a:pt x="715" y="419"/>
                </a:lnTo>
                <a:lnTo>
                  <a:pt x="722" y="394"/>
                </a:lnTo>
                <a:lnTo>
                  <a:pt x="728" y="364"/>
                </a:lnTo>
                <a:lnTo>
                  <a:pt x="734" y="329"/>
                </a:lnTo>
                <a:lnTo>
                  <a:pt x="740" y="289"/>
                </a:lnTo>
                <a:lnTo>
                  <a:pt x="746" y="244"/>
                </a:lnTo>
                <a:lnTo>
                  <a:pt x="753" y="198"/>
                </a:lnTo>
                <a:lnTo>
                  <a:pt x="759" y="152"/>
                </a:lnTo>
                <a:lnTo>
                  <a:pt x="765" y="108"/>
                </a:lnTo>
                <a:lnTo>
                  <a:pt x="771" y="68"/>
                </a:lnTo>
                <a:lnTo>
                  <a:pt x="777" y="36"/>
                </a:lnTo>
                <a:lnTo>
                  <a:pt x="784" y="13"/>
                </a:lnTo>
                <a:lnTo>
                  <a:pt x="790" y="0"/>
                </a:lnTo>
                <a:lnTo>
                  <a:pt x="796" y="0"/>
                </a:lnTo>
                <a:lnTo>
                  <a:pt x="802" y="13"/>
                </a:lnTo>
                <a:lnTo>
                  <a:pt x="809" y="36"/>
                </a:lnTo>
                <a:lnTo>
                  <a:pt x="815" y="68"/>
                </a:lnTo>
                <a:lnTo>
                  <a:pt x="821" y="108"/>
                </a:lnTo>
                <a:lnTo>
                  <a:pt x="827" y="152"/>
                </a:lnTo>
                <a:lnTo>
                  <a:pt x="833" y="198"/>
                </a:lnTo>
                <a:lnTo>
                  <a:pt x="840" y="244"/>
                </a:lnTo>
                <a:lnTo>
                  <a:pt x="846" y="289"/>
                </a:lnTo>
                <a:lnTo>
                  <a:pt x="852" y="329"/>
                </a:lnTo>
                <a:lnTo>
                  <a:pt x="858" y="364"/>
                </a:lnTo>
                <a:lnTo>
                  <a:pt x="864" y="394"/>
                </a:lnTo>
                <a:lnTo>
                  <a:pt x="871" y="419"/>
                </a:lnTo>
                <a:lnTo>
                  <a:pt x="877" y="438"/>
                </a:lnTo>
                <a:lnTo>
                  <a:pt x="883" y="453"/>
                </a:lnTo>
                <a:lnTo>
                  <a:pt x="889" y="465"/>
                </a:lnTo>
                <a:lnTo>
                  <a:pt x="895" y="473"/>
                </a:lnTo>
                <a:lnTo>
                  <a:pt x="902" y="479"/>
                </a:lnTo>
                <a:lnTo>
                  <a:pt x="908" y="483"/>
                </a:lnTo>
                <a:lnTo>
                  <a:pt x="914" y="486"/>
                </a:lnTo>
                <a:lnTo>
                  <a:pt x="921" y="488"/>
                </a:lnTo>
                <a:lnTo>
                  <a:pt x="927" y="489"/>
                </a:lnTo>
                <a:lnTo>
                  <a:pt x="933" y="490"/>
                </a:lnTo>
                <a:lnTo>
                  <a:pt x="939" y="490"/>
                </a:lnTo>
                <a:lnTo>
                  <a:pt x="945" y="490"/>
                </a:lnTo>
                <a:lnTo>
                  <a:pt x="952" y="490"/>
                </a:lnTo>
                <a:lnTo>
                  <a:pt x="958" y="490"/>
                </a:lnTo>
                <a:lnTo>
                  <a:pt x="964" y="490"/>
                </a:lnTo>
                <a:lnTo>
                  <a:pt x="970" y="490"/>
                </a:lnTo>
                <a:lnTo>
                  <a:pt x="976" y="490"/>
                </a:lnTo>
                <a:lnTo>
                  <a:pt x="983" y="490"/>
                </a:lnTo>
                <a:lnTo>
                  <a:pt x="989" y="490"/>
                </a:lnTo>
                <a:lnTo>
                  <a:pt x="995" y="490"/>
                </a:lnTo>
                <a:lnTo>
                  <a:pt x="1001" y="490"/>
                </a:lnTo>
                <a:lnTo>
                  <a:pt x="1008" y="490"/>
                </a:lnTo>
                <a:lnTo>
                  <a:pt x="1014" y="490"/>
                </a:lnTo>
                <a:lnTo>
                  <a:pt x="1020" y="490"/>
                </a:lnTo>
                <a:lnTo>
                  <a:pt x="1026" y="490"/>
                </a:lnTo>
                <a:lnTo>
                  <a:pt x="1032" y="490"/>
                </a:lnTo>
                <a:lnTo>
                  <a:pt x="1039" y="490"/>
                </a:lnTo>
                <a:lnTo>
                  <a:pt x="1045" y="490"/>
                </a:lnTo>
                <a:lnTo>
                  <a:pt x="1051" y="490"/>
                </a:lnTo>
                <a:lnTo>
                  <a:pt x="1057" y="490"/>
                </a:lnTo>
                <a:lnTo>
                  <a:pt x="1063" y="490"/>
                </a:lnTo>
                <a:lnTo>
                  <a:pt x="1070" y="490"/>
                </a:lnTo>
                <a:lnTo>
                  <a:pt x="1076" y="490"/>
                </a:lnTo>
                <a:lnTo>
                  <a:pt x="1082" y="490"/>
                </a:lnTo>
                <a:lnTo>
                  <a:pt x="1088" y="490"/>
                </a:lnTo>
                <a:lnTo>
                  <a:pt x="1095" y="490"/>
                </a:lnTo>
                <a:lnTo>
                  <a:pt x="1101" y="490"/>
                </a:lnTo>
                <a:lnTo>
                  <a:pt x="1107" y="490"/>
                </a:lnTo>
                <a:lnTo>
                  <a:pt x="1113" y="490"/>
                </a:lnTo>
                <a:lnTo>
                  <a:pt x="1119" y="490"/>
                </a:lnTo>
                <a:lnTo>
                  <a:pt x="1126" y="490"/>
                </a:lnTo>
                <a:lnTo>
                  <a:pt x="1132" y="490"/>
                </a:lnTo>
                <a:lnTo>
                  <a:pt x="1138" y="490"/>
                </a:lnTo>
                <a:lnTo>
                  <a:pt x="1144" y="490"/>
                </a:lnTo>
                <a:lnTo>
                  <a:pt x="1150" y="490"/>
                </a:lnTo>
                <a:lnTo>
                  <a:pt x="1157" y="490"/>
                </a:lnTo>
                <a:lnTo>
                  <a:pt x="1163" y="490"/>
                </a:lnTo>
                <a:lnTo>
                  <a:pt x="1169" y="490"/>
                </a:lnTo>
                <a:lnTo>
                  <a:pt x="1175" y="490"/>
                </a:lnTo>
                <a:lnTo>
                  <a:pt x="1181" y="490"/>
                </a:lnTo>
                <a:lnTo>
                  <a:pt x="1188" y="490"/>
                </a:lnTo>
                <a:lnTo>
                  <a:pt x="1194" y="490"/>
                </a:lnTo>
                <a:lnTo>
                  <a:pt x="1200" y="490"/>
                </a:lnTo>
                <a:lnTo>
                  <a:pt x="1206" y="490"/>
                </a:lnTo>
                <a:lnTo>
                  <a:pt x="1213" y="490"/>
                </a:lnTo>
                <a:lnTo>
                  <a:pt x="1219" y="490"/>
                </a:lnTo>
                <a:lnTo>
                  <a:pt x="1225" y="490"/>
                </a:lnTo>
                <a:lnTo>
                  <a:pt x="1231" y="490"/>
                </a:lnTo>
                <a:lnTo>
                  <a:pt x="1238" y="490"/>
                </a:lnTo>
                <a:lnTo>
                  <a:pt x="1244" y="490"/>
                </a:lnTo>
                <a:lnTo>
                  <a:pt x="1250" y="490"/>
                </a:lnTo>
                <a:lnTo>
                  <a:pt x="1256" y="490"/>
                </a:lnTo>
                <a:lnTo>
                  <a:pt x="1262" y="490"/>
                </a:lnTo>
                <a:lnTo>
                  <a:pt x="1269" y="490"/>
                </a:lnTo>
                <a:lnTo>
                  <a:pt x="1275" y="490"/>
                </a:lnTo>
                <a:lnTo>
                  <a:pt x="1281" y="490"/>
                </a:lnTo>
                <a:lnTo>
                  <a:pt x="1287" y="490"/>
                </a:lnTo>
                <a:lnTo>
                  <a:pt x="1294" y="490"/>
                </a:lnTo>
                <a:lnTo>
                  <a:pt x="1300" y="490"/>
                </a:lnTo>
                <a:lnTo>
                  <a:pt x="1306" y="490"/>
                </a:lnTo>
                <a:lnTo>
                  <a:pt x="1312" y="490"/>
                </a:lnTo>
                <a:lnTo>
                  <a:pt x="1318" y="490"/>
                </a:lnTo>
                <a:lnTo>
                  <a:pt x="1325" y="490"/>
                </a:lnTo>
                <a:lnTo>
                  <a:pt x="1331" y="490"/>
                </a:lnTo>
                <a:lnTo>
                  <a:pt x="1337" y="490"/>
                </a:lnTo>
                <a:lnTo>
                  <a:pt x="1343" y="490"/>
                </a:lnTo>
                <a:lnTo>
                  <a:pt x="1349" y="490"/>
                </a:lnTo>
                <a:lnTo>
                  <a:pt x="1356" y="490"/>
                </a:lnTo>
                <a:lnTo>
                  <a:pt x="1362" y="490"/>
                </a:lnTo>
                <a:lnTo>
                  <a:pt x="1368" y="490"/>
                </a:lnTo>
                <a:lnTo>
                  <a:pt x="1374" y="490"/>
                </a:lnTo>
                <a:lnTo>
                  <a:pt x="1381" y="490"/>
                </a:lnTo>
                <a:lnTo>
                  <a:pt x="1387" y="490"/>
                </a:lnTo>
                <a:lnTo>
                  <a:pt x="1393" y="490"/>
                </a:lnTo>
                <a:lnTo>
                  <a:pt x="1399" y="490"/>
                </a:lnTo>
                <a:lnTo>
                  <a:pt x="1405" y="490"/>
                </a:lnTo>
                <a:lnTo>
                  <a:pt x="1412" y="490"/>
                </a:lnTo>
                <a:lnTo>
                  <a:pt x="1418" y="490"/>
                </a:lnTo>
                <a:lnTo>
                  <a:pt x="1424" y="490"/>
                </a:lnTo>
                <a:lnTo>
                  <a:pt x="1430" y="490"/>
                </a:lnTo>
                <a:lnTo>
                  <a:pt x="1436" y="490"/>
                </a:lnTo>
                <a:lnTo>
                  <a:pt x="1443" y="490"/>
                </a:lnTo>
                <a:lnTo>
                  <a:pt x="1449" y="490"/>
                </a:lnTo>
                <a:lnTo>
                  <a:pt x="1455" y="490"/>
                </a:lnTo>
                <a:lnTo>
                  <a:pt x="1461" y="490"/>
                </a:lnTo>
                <a:lnTo>
                  <a:pt x="1467" y="490"/>
                </a:lnTo>
                <a:lnTo>
                  <a:pt x="1474" y="490"/>
                </a:lnTo>
                <a:lnTo>
                  <a:pt x="1480" y="490"/>
                </a:lnTo>
                <a:lnTo>
                  <a:pt x="1486" y="490"/>
                </a:lnTo>
                <a:lnTo>
                  <a:pt x="1492" y="490"/>
                </a:lnTo>
                <a:lnTo>
                  <a:pt x="1499" y="490"/>
                </a:lnTo>
                <a:lnTo>
                  <a:pt x="1505" y="490"/>
                </a:lnTo>
                <a:lnTo>
                  <a:pt x="1511" y="490"/>
                </a:lnTo>
                <a:lnTo>
                  <a:pt x="1517" y="490"/>
                </a:lnTo>
                <a:lnTo>
                  <a:pt x="1524" y="490"/>
                </a:lnTo>
                <a:lnTo>
                  <a:pt x="1530" y="490"/>
                </a:lnTo>
                <a:lnTo>
                  <a:pt x="1536" y="490"/>
                </a:lnTo>
                <a:lnTo>
                  <a:pt x="1542" y="490"/>
                </a:lnTo>
                <a:lnTo>
                  <a:pt x="1548" y="490"/>
                </a:lnTo>
                <a:lnTo>
                  <a:pt x="1555" y="490"/>
                </a:lnTo>
                <a:lnTo>
                  <a:pt x="1561" y="490"/>
                </a:lnTo>
                <a:lnTo>
                  <a:pt x="1567" y="490"/>
                </a:lnTo>
                <a:lnTo>
                  <a:pt x="1573" y="490"/>
                </a:lnTo>
                <a:lnTo>
                  <a:pt x="1580" y="490"/>
                </a:lnTo>
                <a:lnTo>
                  <a:pt x="1586" y="490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Rectangle 17">
            <a:extLst>
              <a:ext uri="{FF2B5EF4-FFF2-40B4-BE49-F238E27FC236}">
                <a16:creationId xmlns:a16="http://schemas.microsoft.com/office/drawing/2014/main" id="{920FDAA9-8D97-4C81-BA80-90D37F5933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5841" y="3301893"/>
            <a:ext cx="111729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time lag </a:t>
            </a:r>
            <a:r>
              <a:rPr kumimoji="0" lang="el-GR" altLang="en-US" sz="16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τ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(s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Arial" panose="020B0604020202020204" pitchFamily="34" charset="0"/>
              </a:rPr>
              <a:t>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17">
            <a:extLst>
              <a:ext uri="{FF2B5EF4-FFF2-40B4-BE49-F238E27FC236}">
                <a16:creationId xmlns:a16="http://schemas.microsoft.com/office/drawing/2014/main" id="{5B5C9C24-0203-4CC4-8511-15518D7C2519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20074" y="2071611"/>
            <a:ext cx="15605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l-GR" altLang="en-US" sz="16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τ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17">
            <a:extLst>
              <a:ext uri="{FF2B5EF4-FFF2-40B4-BE49-F238E27FC236}">
                <a16:creationId xmlns:a16="http://schemas.microsoft.com/office/drawing/2014/main" id="{7264BE54-8D9D-49BB-A27E-157FFEC67478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788021" y="2130789"/>
            <a:ext cx="15605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l-GR" altLang="en-US" sz="16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τ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66">
            <a:extLst>
              <a:ext uri="{FF2B5EF4-FFF2-40B4-BE49-F238E27FC236}">
                <a16:creationId xmlns:a16="http://schemas.microsoft.com/office/drawing/2014/main" id="{9117A8E5-87AA-44D7-9630-A3E3E39160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8638" y="3956049"/>
            <a:ext cx="2502669" cy="8080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Line 67">
            <a:extLst>
              <a:ext uri="{FF2B5EF4-FFF2-40B4-BE49-F238E27FC236}">
                <a16:creationId xmlns:a16="http://schemas.microsoft.com/office/drawing/2014/main" id="{9420D5C4-7FE6-408B-B041-3E3DE26CA42E}"/>
              </a:ext>
            </a:extLst>
          </p:cNvPr>
          <p:cNvSpPr>
            <a:spLocks noChangeShapeType="1"/>
          </p:cNvSpPr>
          <p:nvPr/>
        </p:nvSpPr>
        <p:spPr bwMode="auto">
          <a:xfrm>
            <a:off x="1798638" y="4764087"/>
            <a:ext cx="2502669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Line 68">
            <a:extLst>
              <a:ext uri="{FF2B5EF4-FFF2-40B4-BE49-F238E27FC236}">
                <a16:creationId xmlns:a16="http://schemas.microsoft.com/office/drawing/2014/main" id="{EF04469C-F001-45DD-AB54-2C3B3A80F54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98638" y="4741861"/>
            <a:ext cx="0" cy="222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Line 69">
            <a:extLst>
              <a:ext uri="{FF2B5EF4-FFF2-40B4-BE49-F238E27FC236}">
                <a16:creationId xmlns:a16="http://schemas.microsoft.com/office/drawing/2014/main" id="{ACF7D255-2BDF-4260-BBE4-19BC70A16FD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03513" y="4741861"/>
            <a:ext cx="0" cy="222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Line 70">
            <a:extLst>
              <a:ext uri="{FF2B5EF4-FFF2-40B4-BE49-F238E27FC236}">
                <a16:creationId xmlns:a16="http://schemas.microsoft.com/office/drawing/2014/main" id="{96E1BF25-3933-4C1D-A5DE-3BEE02B8B34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06800" y="4741861"/>
            <a:ext cx="0" cy="222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Rectangle 71">
            <a:extLst>
              <a:ext uri="{FF2B5EF4-FFF2-40B4-BE49-F238E27FC236}">
                <a16:creationId xmlns:a16="http://schemas.microsoft.com/office/drawing/2014/main" id="{6CBED4AA-92E4-4859-9299-9D4733DCB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7838" y="4854574"/>
            <a:ext cx="18525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Rectangle 72">
            <a:extLst>
              <a:ext uri="{FF2B5EF4-FFF2-40B4-BE49-F238E27FC236}">
                <a16:creationId xmlns:a16="http://schemas.microsoft.com/office/drawing/2014/main" id="{30DA431E-80C7-4279-9A05-10C88B927D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74" y="4854574"/>
            <a:ext cx="39795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kumimoji="0" lang="en-US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Rectangle 73">
            <a:extLst>
              <a:ext uri="{FF2B5EF4-FFF2-40B4-BE49-F238E27FC236}">
                <a16:creationId xmlns:a16="http://schemas.microsoft.com/office/drawing/2014/main" id="{B5F46BA6-2A3A-41E2-84B9-EC2D231099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9162" y="4854574"/>
            <a:ext cx="39795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endParaRPr kumimoji="0" lang="en-US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Line 75">
            <a:extLst>
              <a:ext uri="{FF2B5EF4-FFF2-40B4-BE49-F238E27FC236}">
                <a16:creationId xmlns:a16="http://schemas.microsoft.com/office/drawing/2014/main" id="{CE444599-8457-40BA-942F-9E90956C20D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98638" y="3956049"/>
            <a:ext cx="0" cy="808038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Line 76">
            <a:extLst>
              <a:ext uri="{FF2B5EF4-FFF2-40B4-BE49-F238E27FC236}">
                <a16:creationId xmlns:a16="http://schemas.microsoft.com/office/drawing/2014/main" id="{27BE1E74-47FA-4591-BC25-DE26AC9EB7B1}"/>
              </a:ext>
            </a:extLst>
          </p:cNvPr>
          <p:cNvSpPr>
            <a:spLocks noChangeShapeType="1"/>
          </p:cNvSpPr>
          <p:nvPr/>
        </p:nvSpPr>
        <p:spPr bwMode="auto">
          <a:xfrm>
            <a:off x="1798638" y="4764087"/>
            <a:ext cx="24015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Line 77">
            <a:extLst>
              <a:ext uri="{FF2B5EF4-FFF2-40B4-BE49-F238E27FC236}">
                <a16:creationId xmlns:a16="http://schemas.microsoft.com/office/drawing/2014/main" id="{E937F655-33A7-415D-87AE-E9510F58D237}"/>
              </a:ext>
            </a:extLst>
          </p:cNvPr>
          <p:cNvSpPr>
            <a:spLocks noChangeShapeType="1"/>
          </p:cNvSpPr>
          <p:nvPr/>
        </p:nvSpPr>
        <p:spPr bwMode="auto">
          <a:xfrm>
            <a:off x="1798638" y="4360862"/>
            <a:ext cx="24015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Line 78">
            <a:extLst>
              <a:ext uri="{FF2B5EF4-FFF2-40B4-BE49-F238E27FC236}">
                <a16:creationId xmlns:a16="http://schemas.microsoft.com/office/drawing/2014/main" id="{5E01676C-7976-4A89-8735-7E8725D86183}"/>
              </a:ext>
            </a:extLst>
          </p:cNvPr>
          <p:cNvSpPr>
            <a:spLocks noChangeShapeType="1"/>
          </p:cNvSpPr>
          <p:nvPr/>
        </p:nvSpPr>
        <p:spPr bwMode="auto">
          <a:xfrm>
            <a:off x="1798638" y="3956049"/>
            <a:ext cx="24015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86">
            <a:extLst>
              <a:ext uri="{FF2B5EF4-FFF2-40B4-BE49-F238E27FC236}">
                <a16:creationId xmlns:a16="http://schemas.microsoft.com/office/drawing/2014/main" id="{6D45CC6E-7549-4E06-9281-549DED2B4F3C}"/>
              </a:ext>
            </a:extLst>
          </p:cNvPr>
          <p:cNvSpPr>
            <a:spLocks/>
          </p:cNvSpPr>
          <p:nvPr/>
        </p:nvSpPr>
        <p:spPr bwMode="auto">
          <a:xfrm>
            <a:off x="1798637" y="4248149"/>
            <a:ext cx="2492377" cy="317500"/>
          </a:xfrm>
          <a:custGeom>
            <a:avLst/>
            <a:gdLst>
              <a:gd name="T0" fmla="*/ 22 w 1453"/>
              <a:gd name="T1" fmla="*/ 61 h 200"/>
              <a:gd name="T2" fmla="*/ 51 w 1453"/>
              <a:gd name="T3" fmla="*/ 60 h 200"/>
              <a:gd name="T4" fmla="*/ 80 w 1453"/>
              <a:gd name="T5" fmla="*/ 66 h 200"/>
              <a:gd name="T6" fmla="*/ 108 w 1453"/>
              <a:gd name="T7" fmla="*/ 94 h 200"/>
              <a:gd name="T8" fmla="*/ 136 w 1453"/>
              <a:gd name="T9" fmla="*/ 77 h 200"/>
              <a:gd name="T10" fmla="*/ 165 w 1453"/>
              <a:gd name="T11" fmla="*/ 57 h 200"/>
              <a:gd name="T12" fmla="*/ 194 w 1453"/>
              <a:gd name="T13" fmla="*/ 54 h 200"/>
              <a:gd name="T14" fmla="*/ 222 w 1453"/>
              <a:gd name="T15" fmla="*/ 49 h 200"/>
              <a:gd name="T16" fmla="*/ 250 w 1453"/>
              <a:gd name="T17" fmla="*/ 58 h 200"/>
              <a:gd name="T18" fmla="*/ 279 w 1453"/>
              <a:gd name="T19" fmla="*/ 79 h 200"/>
              <a:gd name="T20" fmla="*/ 308 w 1453"/>
              <a:gd name="T21" fmla="*/ 110 h 200"/>
              <a:gd name="T22" fmla="*/ 336 w 1453"/>
              <a:gd name="T23" fmla="*/ 122 h 200"/>
              <a:gd name="T24" fmla="*/ 364 w 1453"/>
              <a:gd name="T25" fmla="*/ 148 h 200"/>
              <a:gd name="T26" fmla="*/ 393 w 1453"/>
              <a:gd name="T27" fmla="*/ 174 h 200"/>
              <a:gd name="T28" fmla="*/ 421 w 1453"/>
              <a:gd name="T29" fmla="*/ 196 h 200"/>
              <a:gd name="T30" fmla="*/ 450 w 1453"/>
              <a:gd name="T31" fmla="*/ 199 h 200"/>
              <a:gd name="T32" fmla="*/ 478 w 1453"/>
              <a:gd name="T33" fmla="*/ 188 h 200"/>
              <a:gd name="T34" fmla="*/ 507 w 1453"/>
              <a:gd name="T35" fmla="*/ 167 h 200"/>
              <a:gd name="T36" fmla="*/ 535 w 1453"/>
              <a:gd name="T37" fmla="*/ 119 h 200"/>
              <a:gd name="T38" fmla="*/ 564 w 1453"/>
              <a:gd name="T39" fmla="*/ 91 h 200"/>
              <a:gd name="T40" fmla="*/ 592 w 1453"/>
              <a:gd name="T41" fmla="*/ 85 h 200"/>
              <a:gd name="T42" fmla="*/ 621 w 1453"/>
              <a:gd name="T43" fmla="*/ 82 h 200"/>
              <a:gd name="T44" fmla="*/ 649 w 1453"/>
              <a:gd name="T45" fmla="*/ 80 h 200"/>
              <a:gd name="T46" fmla="*/ 678 w 1453"/>
              <a:gd name="T47" fmla="*/ 80 h 200"/>
              <a:gd name="T48" fmla="*/ 706 w 1453"/>
              <a:gd name="T49" fmla="*/ 86 h 200"/>
              <a:gd name="T50" fmla="*/ 735 w 1453"/>
              <a:gd name="T51" fmla="*/ 113 h 200"/>
              <a:gd name="T52" fmla="*/ 763 w 1453"/>
              <a:gd name="T53" fmla="*/ 124 h 200"/>
              <a:gd name="T54" fmla="*/ 792 w 1453"/>
              <a:gd name="T55" fmla="*/ 125 h 200"/>
              <a:gd name="T56" fmla="*/ 820 w 1453"/>
              <a:gd name="T57" fmla="*/ 121 h 200"/>
              <a:gd name="T58" fmla="*/ 849 w 1453"/>
              <a:gd name="T59" fmla="*/ 104 h 200"/>
              <a:gd name="T60" fmla="*/ 877 w 1453"/>
              <a:gd name="T61" fmla="*/ 101 h 200"/>
              <a:gd name="T62" fmla="*/ 906 w 1453"/>
              <a:gd name="T63" fmla="*/ 124 h 200"/>
              <a:gd name="T64" fmla="*/ 934 w 1453"/>
              <a:gd name="T65" fmla="*/ 171 h 200"/>
              <a:gd name="T66" fmla="*/ 963 w 1453"/>
              <a:gd name="T67" fmla="*/ 196 h 200"/>
              <a:gd name="T68" fmla="*/ 991 w 1453"/>
              <a:gd name="T69" fmla="*/ 173 h 200"/>
              <a:gd name="T70" fmla="*/ 1020 w 1453"/>
              <a:gd name="T71" fmla="*/ 142 h 200"/>
              <a:gd name="T72" fmla="*/ 1048 w 1453"/>
              <a:gd name="T73" fmla="*/ 133 h 200"/>
              <a:gd name="T74" fmla="*/ 1077 w 1453"/>
              <a:gd name="T75" fmla="*/ 122 h 200"/>
              <a:gd name="T76" fmla="*/ 1105 w 1453"/>
              <a:gd name="T77" fmla="*/ 94 h 200"/>
              <a:gd name="T78" fmla="*/ 1134 w 1453"/>
              <a:gd name="T79" fmla="*/ 78 h 200"/>
              <a:gd name="T80" fmla="*/ 1162 w 1453"/>
              <a:gd name="T81" fmla="*/ 84 h 200"/>
              <a:gd name="T82" fmla="*/ 1191 w 1453"/>
              <a:gd name="T83" fmla="*/ 95 h 200"/>
              <a:gd name="T84" fmla="*/ 1219 w 1453"/>
              <a:gd name="T85" fmla="*/ 73 h 200"/>
              <a:gd name="T86" fmla="*/ 1248 w 1453"/>
              <a:gd name="T87" fmla="*/ 50 h 200"/>
              <a:gd name="T88" fmla="*/ 1276 w 1453"/>
              <a:gd name="T89" fmla="*/ 14 h 200"/>
              <a:gd name="T90" fmla="*/ 1305 w 1453"/>
              <a:gd name="T91" fmla="*/ 1 h 200"/>
              <a:gd name="T92" fmla="*/ 1333 w 1453"/>
              <a:gd name="T93" fmla="*/ 7 h 200"/>
              <a:gd name="T94" fmla="*/ 1362 w 1453"/>
              <a:gd name="T95" fmla="*/ 10 h 200"/>
              <a:gd name="T96" fmla="*/ 1390 w 1453"/>
              <a:gd name="T97" fmla="*/ 28 h 200"/>
              <a:gd name="T98" fmla="*/ 1419 w 1453"/>
              <a:gd name="T99" fmla="*/ 30 h 200"/>
              <a:gd name="T100" fmla="*/ 1447 w 1453"/>
              <a:gd name="T101" fmla="*/ 35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53" h="200">
                <a:moveTo>
                  <a:pt x="0" y="40"/>
                </a:moveTo>
                <a:lnTo>
                  <a:pt x="5" y="44"/>
                </a:lnTo>
                <a:lnTo>
                  <a:pt x="11" y="49"/>
                </a:lnTo>
                <a:lnTo>
                  <a:pt x="17" y="57"/>
                </a:lnTo>
                <a:lnTo>
                  <a:pt x="22" y="61"/>
                </a:lnTo>
                <a:lnTo>
                  <a:pt x="28" y="62"/>
                </a:lnTo>
                <a:lnTo>
                  <a:pt x="34" y="60"/>
                </a:lnTo>
                <a:lnTo>
                  <a:pt x="40" y="60"/>
                </a:lnTo>
                <a:lnTo>
                  <a:pt x="45" y="61"/>
                </a:lnTo>
                <a:lnTo>
                  <a:pt x="51" y="60"/>
                </a:lnTo>
                <a:lnTo>
                  <a:pt x="57" y="60"/>
                </a:lnTo>
                <a:lnTo>
                  <a:pt x="63" y="61"/>
                </a:lnTo>
                <a:lnTo>
                  <a:pt x="68" y="62"/>
                </a:lnTo>
                <a:lnTo>
                  <a:pt x="74" y="64"/>
                </a:lnTo>
                <a:lnTo>
                  <a:pt x="80" y="66"/>
                </a:lnTo>
                <a:lnTo>
                  <a:pt x="85" y="71"/>
                </a:lnTo>
                <a:lnTo>
                  <a:pt x="91" y="79"/>
                </a:lnTo>
                <a:lnTo>
                  <a:pt x="97" y="87"/>
                </a:lnTo>
                <a:lnTo>
                  <a:pt x="102" y="92"/>
                </a:lnTo>
                <a:lnTo>
                  <a:pt x="108" y="94"/>
                </a:lnTo>
                <a:lnTo>
                  <a:pt x="114" y="94"/>
                </a:lnTo>
                <a:lnTo>
                  <a:pt x="119" y="92"/>
                </a:lnTo>
                <a:lnTo>
                  <a:pt x="125" y="87"/>
                </a:lnTo>
                <a:lnTo>
                  <a:pt x="131" y="81"/>
                </a:lnTo>
                <a:lnTo>
                  <a:pt x="136" y="77"/>
                </a:lnTo>
                <a:lnTo>
                  <a:pt x="142" y="71"/>
                </a:lnTo>
                <a:lnTo>
                  <a:pt x="148" y="65"/>
                </a:lnTo>
                <a:lnTo>
                  <a:pt x="154" y="61"/>
                </a:lnTo>
                <a:lnTo>
                  <a:pt x="159" y="59"/>
                </a:lnTo>
                <a:lnTo>
                  <a:pt x="165" y="57"/>
                </a:lnTo>
                <a:lnTo>
                  <a:pt x="171" y="56"/>
                </a:lnTo>
                <a:lnTo>
                  <a:pt x="176" y="57"/>
                </a:lnTo>
                <a:lnTo>
                  <a:pt x="182" y="56"/>
                </a:lnTo>
                <a:lnTo>
                  <a:pt x="188" y="55"/>
                </a:lnTo>
                <a:lnTo>
                  <a:pt x="194" y="54"/>
                </a:lnTo>
                <a:lnTo>
                  <a:pt x="199" y="52"/>
                </a:lnTo>
                <a:lnTo>
                  <a:pt x="205" y="50"/>
                </a:lnTo>
                <a:lnTo>
                  <a:pt x="211" y="50"/>
                </a:lnTo>
                <a:lnTo>
                  <a:pt x="216" y="50"/>
                </a:lnTo>
                <a:lnTo>
                  <a:pt x="222" y="49"/>
                </a:lnTo>
                <a:lnTo>
                  <a:pt x="228" y="51"/>
                </a:lnTo>
                <a:lnTo>
                  <a:pt x="233" y="54"/>
                </a:lnTo>
                <a:lnTo>
                  <a:pt x="239" y="56"/>
                </a:lnTo>
                <a:lnTo>
                  <a:pt x="245" y="57"/>
                </a:lnTo>
                <a:lnTo>
                  <a:pt x="250" y="58"/>
                </a:lnTo>
                <a:lnTo>
                  <a:pt x="256" y="58"/>
                </a:lnTo>
                <a:lnTo>
                  <a:pt x="262" y="59"/>
                </a:lnTo>
                <a:lnTo>
                  <a:pt x="268" y="64"/>
                </a:lnTo>
                <a:lnTo>
                  <a:pt x="273" y="70"/>
                </a:lnTo>
                <a:lnTo>
                  <a:pt x="279" y="79"/>
                </a:lnTo>
                <a:lnTo>
                  <a:pt x="285" y="89"/>
                </a:lnTo>
                <a:lnTo>
                  <a:pt x="290" y="98"/>
                </a:lnTo>
                <a:lnTo>
                  <a:pt x="296" y="105"/>
                </a:lnTo>
                <a:lnTo>
                  <a:pt x="302" y="109"/>
                </a:lnTo>
                <a:lnTo>
                  <a:pt x="308" y="110"/>
                </a:lnTo>
                <a:lnTo>
                  <a:pt x="313" y="110"/>
                </a:lnTo>
                <a:lnTo>
                  <a:pt x="319" y="111"/>
                </a:lnTo>
                <a:lnTo>
                  <a:pt x="325" y="112"/>
                </a:lnTo>
                <a:lnTo>
                  <a:pt x="330" y="116"/>
                </a:lnTo>
                <a:lnTo>
                  <a:pt x="336" y="122"/>
                </a:lnTo>
                <a:lnTo>
                  <a:pt x="342" y="126"/>
                </a:lnTo>
                <a:lnTo>
                  <a:pt x="347" y="129"/>
                </a:lnTo>
                <a:lnTo>
                  <a:pt x="353" y="135"/>
                </a:lnTo>
                <a:lnTo>
                  <a:pt x="359" y="142"/>
                </a:lnTo>
                <a:lnTo>
                  <a:pt x="364" y="148"/>
                </a:lnTo>
                <a:lnTo>
                  <a:pt x="370" y="152"/>
                </a:lnTo>
                <a:lnTo>
                  <a:pt x="376" y="158"/>
                </a:lnTo>
                <a:lnTo>
                  <a:pt x="382" y="163"/>
                </a:lnTo>
                <a:lnTo>
                  <a:pt x="387" y="170"/>
                </a:lnTo>
                <a:lnTo>
                  <a:pt x="393" y="174"/>
                </a:lnTo>
                <a:lnTo>
                  <a:pt x="399" y="177"/>
                </a:lnTo>
                <a:lnTo>
                  <a:pt x="404" y="180"/>
                </a:lnTo>
                <a:lnTo>
                  <a:pt x="410" y="185"/>
                </a:lnTo>
                <a:lnTo>
                  <a:pt x="416" y="192"/>
                </a:lnTo>
                <a:lnTo>
                  <a:pt x="421" y="196"/>
                </a:lnTo>
                <a:lnTo>
                  <a:pt x="427" y="198"/>
                </a:lnTo>
                <a:lnTo>
                  <a:pt x="433" y="200"/>
                </a:lnTo>
                <a:lnTo>
                  <a:pt x="439" y="200"/>
                </a:lnTo>
                <a:lnTo>
                  <a:pt x="444" y="199"/>
                </a:lnTo>
                <a:lnTo>
                  <a:pt x="450" y="199"/>
                </a:lnTo>
                <a:lnTo>
                  <a:pt x="456" y="197"/>
                </a:lnTo>
                <a:lnTo>
                  <a:pt x="461" y="191"/>
                </a:lnTo>
                <a:lnTo>
                  <a:pt x="467" y="188"/>
                </a:lnTo>
                <a:lnTo>
                  <a:pt x="473" y="187"/>
                </a:lnTo>
                <a:lnTo>
                  <a:pt x="478" y="188"/>
                </a:lnTo>
                <a:lnTo>
                  <a:pt x="484" y="187"/>
                </a:lnTo>
                <a:lnTo>
                  <a:pt x="490" y="184"/>
                </a:lnTo>
                <a:lnTo>
                  <a:pt x="496" y="178"/>
                </a:lnTo>
                <a:lnTo>
                  <a:pt x="501" y="172"/>
                </a:lnTo>
                <a:lnTo>
                  <a:pt x="507" y="167"/>
                </a:lnTo>
                <a:lnTo>
                  <a:pt x="513" y="161"/>
                </a:lnTo>
                <a:lnTo>
                  <a:pt x="518" y="152"/>
                </a:lnTo>
                <a:lnTo>
                  <a:pt x="524" y="140"/>
                </a:lnTo>
                <a:lnTo>
                  <a:pt x="530" y="128"/>
                </a:lnTo>
                <a:lnTo>
                  <a:pt x="535" y="119"/>
                </a:lnTo>
                <a:lnTo>
                  <a:pt x="541" y="112"/>
                </a:lnTo>
                <a:lnTo>
                  <a:pt x="547" y="106"/>
                </a:lnTo>
                <a:lnTo>
                  <a:pt x="553" y="102"/>
                </a:lnTo>
                <a:lnTo>
                  <a:pt x="558" y="97"/>
                </a:lnTo>
                <a:lnTo>
                  <a:pt x="564" y="91"/>
                </a:lnTo>
                <a:lnTo>
                  <a:pt x="570" y="87"/>
                </a:lnTo>
                <a:lnTo>
                  <a:pt x="575" y="87"/>
                </a:lnTo>
                <a:lnTo>
                  <a:pt x="581" y="87"/>
                </a:lnTo>
                <a:lnTo>
                  <a:pt x="587" y="87"/>
                </a:lnTo>
                <a:lnTo>
                  <a:pt x="592" y="85"/>
                </a:lnTo>
                <a:lnTo>
                  <a:pt x="598" y="84"/>
                </a:lnTo>
                <a:lnTo>
                  <a:pt x="604" y="83"/>
                </a:lnTo>
                <a:lnTo>
                  <a:pt x="610" y="82"/>
                </a:lnTo>
                <a:lnTo>
                  <a:pt x="615" y="82"/>
                </a:lnTo>
                <a:lnTo>
                  <a:pt x="621" y="82"/>
                </a:lnTo>
                <a:lnTo>
                  <a:pt x="627" y="82"/>
                </a:lnTo>
                <a:lnTo>
                  <a:pt x="632" y="83"/>
                </a:lnTo>
                <a:lnTo>
                  <a:pt x="638" y="83"/>
                </a:lnTo>
                <a:lnTo>
                  <a:pt x="644" y="81"/>
                </a:lnTo>
                <a:lnTo>
                  <a:pt x="649" y="80"/>
                </a:lnTo>
                <a:lnTo>
                  <a:pt x="655" y="81"/>
                </a:lnTo>
                <a:lnTo>
                  <a:pt x="661" y="82"/>
                </a:lnTo>
                <a:lnTo>
                  <a:pt x="666" y="82"/>
                </a:lnTo>
                <a:lnTo>
                  <a:pt x="672" y="81"/>
                </a:lnTo>
                <a:lnTo>
                  <a:pt x="678" y="80"/>
                </a:lnTo>
                <a:lnTo>
                  <a:pt x="684" y="81"/>
                </a:lnTo>
                <a:lnTo>
                  <a:pt x="689" y="81"/>
                </a:lnTo>
                <a:lnTo>
                  <a:pt x="695" y="81"/>
                </a:lnTo>
                <a:lnTo>
                  <a:pt x="701" y="82"/>
                </a:lnTo>
                <a:lnTo>
                  <a:pt x="706" y="86"/>
                </a:lnTo>
                <a:lnTo>
                  <a:pt x="712" y="93"/>
                </a:lnTo>
                <a:lnTo>
                  <a:pt x="718" y="100"/>
                </a:lnTo>
                <a:lnTo>
                  <a:pt x="724" y="105"/>
                </a:lnTo>
                <a:lnTo>
                  <a:pt x="729" y="109"/>
                </a:lnTo>
                <a:lnTo>
                  <a:pt x="735" y="113"/>
                </a:lnTo>
                <a:lnTo>
                  <a:pt x="741" y="115"/>
                </a:lnTo>
                <a:lnTo>
                  <a:pt x="746" y="115"/>
                </a:lnTo>
                <a:lnTo>
                  <a:pt x="752" y="116"/>
                </a:lnTo>
                <a:lnTo>
                  <a:pt x="758" y="119"/>
                </a:lnTo>
                <a:lnTo>
                  <a:pt x="763" y="124"/>
                </a:lnTo>
                <a:lnTo>
                  <a:pt x="769" y="129"/>
                </a:lnTo>
                <a:lnTo>
                  <a:pt x="775" y="132"/>
                </a:lnTo>
                <a:lnTo>
                  <a:pt x="780" y="131"/>
                </a:lnTo>
                <a:lnTo>
                  <a:pt x="786" y="129"/>
                </a:lnTo>
                <a:lnTo>
                  <a:pt x="792" y="125"/>
                </a:lnTo>
                <a:lnTo>
                  <a:pt x="798" y="122"/>
                </a:lnTo>
                <a:lnTo>
                  <a:pt x="803" y="121"/>
                </a:lnTo>
                <a:lnTo>
                  <a:pt x="809" y="121"/>
                </a:lnTo>
                <a:lnTo>
                  <a:pt x="815" y="121"/>
                </a:lnTo>
                <a:lnTo>
                  <a:pt x="820" y="121"/>
                </a:lnTo>
                <a:lnTo>
                  <a:pt x="826" y="120"/>
                </a:lnTo>
                <a:lnTo>
                  <a:pt x="832" y="117"/>
                </a:lnTo>
                <a:lnTo>
                  <a:pt x="838" y="114"/>
                </a:lnTo>
                <a:lnTo>
                  <a:pt x="843" y="109"/>
                </a:lnTo>
                <a:lnTo>
                  <a:pt x="849" y="104"/>
                </a:lnTo>
                <a:lnTo>
                  <a:pt x="855" y="100"/>
                </a:lnTo>
                <a:lnTo>
                  <a:pt x="860" y="97"/>
                </a:lnTo>
                <a:lnTo>
                  <a:pt x="866" y="97"/>
                </a:lnTo>
                <a:lnTo>
                  <a:pt x="872" y="99"/>
                </a:lnTo>
                <a:lnTo>
                  <a:pt x="877" y="101"/>
                </a:lnTo>
                <a:lnTo>
                  <a:pt x="883" y="106"/>
                </a:lnTo>
                <a:lnTo>
                  <a:pt x="889" y="112"/>
                </a:lnTo>
                <a:lnTo>
                  <a:pt x="894" y="116"/>
                </a:lnTo>
                <a:lnTo>
                  <a:pt x="900" y="119"/>
                </a:lnTo>
                <a:lnTo>
                  <a:pt x="906" y="124"/>
                </a:lnTo>
                <a:lnTo>
                  <a:pt x="911" y="132"/>
                </a:lnTo>
                <a:lnTo>
                  <a:pt x="917" y="141"/>
                </a:lnTo>
                <a:lnTo>
                  <a:pt x="923" y="150"/>
                </a:lnTo>
                <a:lnTo>
                  <a:pt x="929" y="159"/>
                </a:lnTo>
                <a:lnTo>
                  <a:pt x="934" y="171"/>
                </a:lnTo>
                <a:lnTo>
                  <a:pt x="940" y="180"/>
                </a:lnTo>
                <a:lnTo>
                  <a:pt x="946" y="186"/>
                </a:lnTo>
                <a:lnTo>
                  <a:pt x="952" y="191"/>
                </a:lnTo>
                <a:lnTo>
                  <a:pt x="957" y="194"/>
                </a:lnTo>
                <a:lnTo>
                  <a:pt x="963" y="196"/>
                </a:lnTo>
                <a:lnTo>
                  <a:pt x="969" y="195"/>
                </a:lnTo>
                <a:lnTo>
                  <a:pt x="974" y="191"/>
                </a:lnTo>
                <a:lnTo>
                  <a:pt x="980" y="186"/>
                </a:lnTo>
                <a:lnTo>
                  <a:pt x="986" y="180"/>
                </a:lnTo>
                <a:lnTo>
                  <a:pt x="991" y="173"/>
                </a:lnTo>
                <a:lnTo>
                  <a:pt x="997" y="165"/>
                </a:lnTo>
                <a:lnTo>
                  <a:pt x="1003" y="157"/>
                </a:lnTo>
                <a:lnTo>
                  <a:pt x="1008" y="149"/>
                </a:lnTo>
                <a:lnTo>
                  <a:pt x="1014" y="144"/>
                </a:lnTo>
                <a:lnTo>
                  <a:pt x="1020" y="142"/>
                </a:lnTo>
                <a:lnTo>
                  <a:pt x="1025" y="140"/>
                </a:lnTo>
                <a:lnTo>
                  <a:pt x="1031" y="137"/>
                </a:lnTo>
                <a:lnTo>
                  <a:pt x="1037" y="134"/>
                </a:lnTo>
                <a:lnTo>
                  <a:pt x="1043" y="133"/>
                </a:lnTo>
                <a:lnTo>
                  <a:pt x="1048" y="133"/>
                </a:lnTo>
                <a:lnTo>
                  <a:pt x="1054" y="132"/>
                </a:lnTo>
                <a:lnTo>
                  <a:pt x="1060" y="131"/>
                </a:lnTo>
                <a:lnTo>
                  <a:pt x="1066" y="130"/>
                </a:lnTo>
                <a:lnTo>
                  <a:pt x="1071" y="127"/>
                </a:lnTo>
                <a:lnTo>
                  <a:pt x="1077" y="122"/>
                </a:lnTo>
                <a:lnTo>
                  <a:pt x="1083" y="115"/>
                </a:lnTo>
                <a:lnTo>
                  <a:pt x="1088" y="107"/>
                </a:lnTo>
                <a:lnTo>
                  <a:pt x="1094" y="101"/>
                </a:lnTo>
                <a:lnTo>
                  <a:pt x="1100" y="97"/>
                </a:lnTo>
                <a:lnTo>
                  <a:pt x="1105" y="94"/>
                </a:lnTo>
                <a:lnTo>
                  <a:pt x="1111" y="91"/>
                </a:lnTo>
                <a:lnTo>
                  <a:pt x="1117" y="85"/>
                </a:lnTo>
                <a:lnTo>
                  <a:pt x="1122" y="81"/>
                </a:lnTo>
                <a:lnTo>
                  <a:pt x="1128" y="79"/>
                </a:lnTo>
                <a:lnTo>
                  <a:pt x="1134" y="78"/>
                </a:lnTo>
                <a:lnTo>
                  <a:pt x="1139" y="77"/>
                </a:lnTo>
                <a:lnTo>
                  <a:pt x="1145" y="77"/>
                </a:lnTo>
                <a:lnTo>
                  <a:pt x="1151" y="78"/>
                </a:lnTo>
                <a:lnTo>
                  <a:pt x="1157" y="81"/>
                </a:lnTo>
                <a:lnTo>
                  <a:pt x="1162" y="84"/>
                </a:lnTo>
                <a:lnTo>
                  <a:pt x="1168" y="88"/>
                </a:lnTo>
                <a:lnTo>
                  <a:pt x="1174" y="91"/>
                </a:lnTo>
                <a:lnTo>
                  <a:pt x="1180" y="93"/>
                </a:lnTo>
                <a:lnTo>
                  <a:pt x="1185" y="95"/>
                </a:lnTo>
                <a:lnTo>
                  <a:pt x="1191" y="95"/>
                </a:lnTo>
                <a:lnTo>
                  <a:pt x="1197" y="95"/>
                </a:lnTo>
                <a:lnTo>
                  <a:pt x="1202" y="92"/>
                </a:lnTo>
                <a:lnTo>
                  <a:pt x="1208" y="87"/>
                </a:lnTo>
                <a:lnTo>
                  <a:pt x="1214" y="81"/>
                </a:lnTo>
                <a:lnTo>
                  <a:pt x="1219" y="73"/>
                </a:lnTo>
                <a:lnTo>
                  <a:pt x="1225" y="68"/>
                </a:lnTo>
                <a:lnTo>
                  <a:pt x="1231" y="64"/>
                </a:lnTo>
                <a:lnTo>
                  <a:pt x="1236" y="61"/>
                </a:lnTo>
                <a:lnTo>
                  <a:pt x="1242" y="57"/>
                </a:lnTo>
                <a:lnTo>
                  <a:pt x="1248" y="50"/>
                </a:lnTo>
                <a:lnTo>
                  <a:pt x="1253" y="41"/>
                </a:lnTo>
                <a:lnTo>
                  <a:pt x="1259" y="31"/>
                </a:lnTo>
                <a:lnTo>
                  <a:pt x="1265" y="24"/>
                </a:lnTo>
                <a:lnTo>
                  <a:pt x="1271" y="19"/>
                </a:lnTo>
                <a:lnTo>
                  <a:pt x="1276" y="14"/>
                </a:lnTo>
                <a:lnTo>
                  <a:pt x="1282" y="9"/>
                </a:lnTo>
                <a:lnTo>
                  <a:pt x="1288" y="5"/>
                </a:lnTo>
                <a:lnTo>
                  <a:pt x="1294" y="2"/>
                </a:lnTo>
                <a:lnTo>
                  <a:pt x="1299" y="0"/>
                </a:lnTo>
                <a:lnTo>
                  <a:pt x="1305" y="1"/>
                </a:lnTo>
                <a:lnTo>
                  <a:pt x="1311" y="1"/>
                </a:lnTo>
                <a:lnTo>
                  <a:pt x="1316" y="3"/>
                </a:lnTo>
                <a:lnTo>
                  <a:pt x="1322" y="4"/>
                </a:lnTo>
                <a:lnTo>
                  <a:pt x="1328" y="5"/>
                </a:lnTo>
                <a:lnTo>
                  <a:pt x="1333" y="7"/>
                </a:lnTo>
                <a:lnTo>
                  <a:pt x="1339" y="8"/>
                </a:lnTo>
                <a:lnTo>
                  <a:pt x="1345" y="8"/>
                </a:lnTo>
                <a:lnTo>
                  <a:pt x="1350" y="7"/>
                </a:lnTo>
                <a:lnTo>
                  <a:pt x="1356" y="7"/>
                </a:lnTo>
                <a:lnTo>
                  <a:pt x="1362" y="10"/>
                </a:lnTo>
                <a:lnTo>
                  <a:pt x="1367" y="12"/>
                </a:lnTo>
                <a:lnTo>
                  <a:pt x="1373" y="13"/>
                </a:lnTo>
                <a:lnTo>
                  <a:pt x="1379" y="16"/>
                </a:lnTo>
                <a:lnTo>
                  <a:pt x="1385" y="23"/>
                </a:lnTo>
                <a:lnTo>
                  <a:pt x="1390" y="28"/>
                </a:lnTo>
                <a:lnTo>
                  <a:pt x="1396" y="30"/>
                </a:lnTo>
                <a:lnTo>
                  <a:pt x="1402" y="32"/>
                </a:lnTo>
                <a:lnTo>
                  <a:pt x="1407" y="32"/>
                </a:lnTo>
                <a:lnTo>
                  <a:pt x="1413" y="31"/>
                </a:lnTo>
                <a:lnTo>
                  <a:pt x="1419" y="30"/>
                </a:lnTo>
                <a:lnTo>
                  <a:pt x="1425" y="29"/>
                </a:lnTo>
                <a:lnTo>
                  <a:pt x="1430" y="31"/>
                </a:lnTo>
                <a:lnTo>
                  <a:pt x="1436" y="33"/>
                </a:lnTo>
                <a:lnTo>
                  <a:pt x="1442" y="34"/>
                </a:lnTo>
                <a:lnTo>
                  <a:pt x="1447" y="35"/>
                </a:lnTo>
                <a:lnTo>
                  <a:pt x="1453" y="37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Rectangle 17">
            <a:extLst>
              <a:ext uri="{FF2B5EF4-FFF2-40B4-BE49-F238E27FC236}">
                <a16:creationId xmlns:a16="http://schemas.microsoft.com/office/drawing/2014/main" id="{810CC97A-432F-43E1-AF21-AFF016048D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2653" y="5034273"/>
            <a:ext cx="2478654" cy="246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time </a:t>
            </a:r>
            <a:r>
              <a:rPr lang="en-US" altLang="en-US" sz="1600" dirty="0">
                <a:solidFill>
                  <a:srgbClr val="262626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(s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62626"/>
                </a:solidFill>
                <a:effectLst/>
                <a:latin typeface="Arial" panose="020B0604020202020204" pitchFamily="34" charset="0"/>
              </a:rPr>
              <a:t>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0B899FA5-BFE0-4547-845B-E3AAF4F4425F}"/>
              </a:ext>
            </a:extLst>
          </p:cNvPr>
          <p:cNvGrpSpPr/>
          <p:nvPr/>
        </p:nvGrpSpPr>
        <p:grpSpPr>
          <a:xfrm>
            <a:off x="1177220" y="3602602"/>
            <a:ext cx="676073" cy="1560513"/>
            <a:chOff x="1177220" y="3602602"/>
            <a:chExt cx="676073" cy="1560513"/>
          </a:xfrm>
        </p:grpSpPr>
        <p:sp>
          <p:nvSpPr>
            <p:cNvPr id="86" name="Rectangle 79">
              <a:extLst>
                <a:ext uri="{FF2B5EF4-FFF2-40B4-BE49-F238E27FC236}">
                  <a16:creationId xmlns:a16="http://schemas.microsoft.com/office/drawing/2014/main" id="{99AA2516-3EF6-4F03-95A9-98D7C61C7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2162" y="4659285"/>
              <a:ext cx="50113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-5.0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Rectangle 80">
              <a:extLst>
                <a:ext uri="{FF2B5EF4-FFF2-40B4-BE49-F238E27FC236}">
                  <a16:creationId xmlns:a16="http://schemas.microsoft.com/office/drawing/2014/main" id="{DA3E0EE1-6952-4D43-8DAE-10B9A2072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8569" y="4275137"/>
              <a:ext cx="35579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Rectangle 81">
              <a:extLst>
                <a:ext uri="{FF2B5EF4-FFF2-40B4-BE49-F238E27FC236}">
                  <a16:creationId xmlns:a16="http://schemas.microsoft.com/office/drawing/2014/main" id="{9258947A-575A-41C6-B202-4B3F0C406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2297" y="3867149"/>
              <a:ext cx="3120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5.0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17">
              <a:extLst>
                <a:ext uri="{FF2B5EF4-FFF2-40B4-BE49-F238E27FC236}">
                  <a16:creationId xmlns:a16="http://schemas.microsoft.com/office/drawing/2014/main" id="{B6CE4ACB-A2E8-4D09-A750-B81957EBD9E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0074" y="4259748"/>
              <a:ext cx="156051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d</a:t>
              </a: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</a:rPr>
                <a:t>t)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id="{DC30A32B-DE47-4F90-8E77-EE19E22C51C2}"/>
              </a:ext>
            </a:extLst>
          </p:cNvPr>
          <p:cNvSpPr txBox="1"/>
          <p:nvPr/>
        </p:nvSpPr>
        <p:spPr>
          <a:xfrm>
            <a:off x="990059" y="977908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31FC39B-9F9A-4434-9103-889749309809}"/>
              </a:ext>
            </a:extLst>
          </p:cNvPr>
          <p:cNvSpPr txBox="1"/>
          <p:nvPr/>
        </p:nvSpPr>
        <p:spPr>
          <a:xfrm>
            <a:off x="990059" y="3482058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7B62E229-19B4-42A7-A1A4-86AE0A661047}"/>
              </a:ext>
            </a:extLst>
          </p:cNvPr>
          <p:cNvSpPr txBox="1"/>
          <p:nvPr/>
        </p:nvSpPr>
        <p:spPr>
          <a:xfrm>
            <a:off x="4314975" y="977908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E663C910-C5C8-4B39-9EE8-067225C2DA0C}"/>
              </a:ext>
            </a:extLst>
          </p:cNvPr>
          <p:cNvSpPr txBox="1"/>
          <p:nvPr/>
        </p:nvSpPr>
        <p:spPr>
          <a:xfrm>
            <a:off x="4314975" y="3482058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(D)</a:t>
            </a: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743DA2A0-F34D-4289-820D-0A15CF323B15}"/>
              </a:ext>
            </a:extLst>
          </p:cNvPr>
          <p:cNvGrpSpPr/>
          <p:nvPr/>
        </p:nvGrpSpPr>
        <p:grpSpPr>
          <a:xfrm>
            <a:off x="4423921" y="3582336"/>
            <a:ext cx="3154727" cy="1676226"/>
            <a:chOff x="4582941" y="3637421"/>
            <a:chExt cx="3154727" cy="1676226"/>
          </a:xfrm>
        </p:grpSpPr>
        <p:sp>
          <p:nvSpPr>
            <p:cNvPr id="94" name="Rectangle 87">
              <a:extLst>
                <a:ext uri="{FF2B5EF4-FFF2-40B4-BE49-F238E27FC236}">
                  <a16:creationId xmlns:a16="http://schemas.microsoft.com/office/drawing/2014/main" id="{40999DCF-853C-4B1B-BB44-0ADCBE8D98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1270" y="4013659"/>
              <a:ext cx="2316163" cy="8080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Line 88">
              <a:extLst>
                <a:ext uri="{FF2B5EF4-FFF2-40B4-BE49-F238E27FC236}">
                  <a16:creationId xmlns:a16="http://schemas.microsoft.com/office/drawing/2014/main" id="{0629F3F4-FD2F-4529-A0AD-7D0B50B403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71270" y="4821697"/>
              <a:ext cx="2316163" cy="0"/>
            </a:xfrm>
            <a:prstGeom prst="line">
              <a:avLst/>
            </a:prstGeom>
            <a:noFill/>
            <a:ln w="25400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Line 89">
              <a:extLst>
                <a:ext uri="{FF2B5EF4-FFF2-40B4-BE49-F238E27FC236}">
                  <a16:creationId xmlns:a16="http://schemas.microsoft.com/office/drawing/2014/main" id="{54470CED-C3E3-4DAB-B9AC-BE8CA333EF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71270" y="4799472"/>
              <a:ext cx="0" cy="22225"/>
            </a:xfrm>
            <a:prstGeom prst="line">
              <a:avLst/>
            </a:prstGeom>
            <a:noFill/>
            <a:ln w="25400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Line 90">
              <a:extLst>
                <a:ext uri="{FF2B5EF4-FFF2-40B4-BE49-F238E27FC236}">
                  <a16:creationId xmlns:a16="http://schemas.microsoft.com/office/drawing/2014/main" id="{4C228A3F-DECC-4F36-9C91-8293239824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76145" y="4799472"/>
              <a:ext cx="0" cy="22225"/>
            </a:xfrm>
            <a:prstGeom prst="line">
              <a:avLst/>
            </a:prstGeom>
            <a:noFill/>
            <a:ln w="25400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Line 91">
              <a:extLst>
                <a:ext uri="{FF2B5EF4-FFF2-40B4-BE49-F238E27FC236}">
                  <a16:creationId xmlns:a16="http://schemas.microsoft.com/office/drawing/2014/main" id="{0CF41E5D-D1E8-4425-8ACF-9D1A0D7C4A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79432" y="4799472"/>
              <a:ext cx="0" cy="22225"/>
            </a:xfrm>
            <a:prstGeom prst="line">
              <a:avLst/>
            </a:prstGeom>
            <a:noFill/>
            <a:ln w="25400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92">
              <a:extLst>
                <a:ext uri="{FF2B5EF4-FFF2-40B4-BE49-F238E27FC236}">
                  <a16:creationId xmlns:a16="http://schemas.microsoft.com/office/drawing/2014/main" id="{4E120748-AD30-4B35-AF4E-C33F97C40E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0470" y="4912184"/>
              <a:ext cx="897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0" lang="en-US" alt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Rectangle 93">
              <a:extLst>
                <a:ext uri="{FF2B5EF4-FFF2-40B4-BE49-F238E27FC236}">
                  <a16:creationId xmlns:a16="http://schemas.microsoft.com/office/drawing/2014/main" id="{9879BD84-2A7A-4A6B-8175-4965166A38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8507" y="4912184"/>
              <a:ext cx="2693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kumimoji="0" lang="en-US" alt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94">
              <a:extLst>
                <a:ext uri="{FF2B5EF4-FFF2-40B4-BE49-F238E27FC236}">
                  <a16:creationId xmlns:a16="http://schemas.microsoft.com/office/drawing/2014/main" id="{ABCBB0BE-1C37-473A-A541-74704646A4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1795" y="4912184"/>
              <a:ext cx="2693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200</a:t>
              </a:r>
              <a:endParaRPr kumimoji="0" lang="en-US" alt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Line 96">
              <a:extLst>
                <a:ext uri="{FF2B5EF4-FFF2-40B4-BE49-F238E27FC236}">
                  <a16:creationId xmlns:a16="http://schemas.microsoft.com/office/drawing/2014/main" id="{B31A2412-1304-48DF-BBE5-145BBA55D0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71270" y="4013659"/>
              <a:ext cx="0" cy="808038"/>
            </a:xfrm>
            <a:prstGeom prst="line">
              <a:avLst/>
            </a:prstGeom>
            <a:noFill/>
            <a:ln w="25400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Line 97">
              <a:extLst>
                <a:ext uri="{FF2B5EF4-FFF2-40B4-BE49-F238E27FC236}">
                  <a16:creationId xmlns:a16="http://schemas.microsoft.com/office/drawing/2014/main" id="{126A6286-ADAB-4A4F-AD29-84DF7F8CED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71270" y="4821697"/>
              <a:ext cx="22225" cy="0"/>
            </a:xfrm>
            <a:prstGeom prst="line">
              <a:avLst/>
            </a:prstGeom>
            <a:noFill/>
            <a:ln w="25400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Line 98">
              <a:extLst>
                <a:ext uri="{FF2B5EF4-FFF2-40B4-BE49-F238E27FC236}">
                  <a16:creationId xmlns:a16="http://schemas.microsoft.com/office/drawing/2014/main" id="{CDBC1015-4207-44AC-ACBF-2F3B1244CA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71270" y="4418472"/>
              <a:ext cx="22225" cy="0"/>
            </a:xfrm>
            <a:prstGeom prst="line">
              <a:avLst/>
            </a:prstGeom>
            <a:noFill/>
            <a:ln w="25400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Line 99">
              <a:extLst>
                <a:ext uri="{FF2B5EF4-FFF2-40B4-BE49-F238E27FC236}">
                  <a16:creationId xmlns:a16="http://schemas.microsoft.com/office/drawing/2014/main" id="{2EED9253-3565-4106-955E-5D8C43BE50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71270" y="4013659"/>
              <a:ext cx="22225" cy="0"/>
            </a:xfrm>
            <a:prstGeom prst="line">
              <a:avLst/>
            </a:prstGeom>
            <a:noFill/>
            <a:ln w="25400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07">
              <a:extLst>
                <a:ext uri="{FF2B5EF4-FFF2-40B4-BE49-F238E27FC236}">
                  <a16:creationId xmlns:a16="http://schemas.microsoft.com/office/drawing/2014/main" id="{354C89A0-BA51-4D6E-85B6-BD46E684C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1270" y="4229559"/>
              <a:ext cx="2306638" cy="311150"/>
            </a:xfrm>
            <a:custGeom>
              <a:avLst/>
              <a:gdLst>
                <a:gd name="T0" fmla="*/ 22 w 1453"/>
                <a:gd name="T1" fmla="*/ 19 h 196"/>
                <a:gd name="T2" fmla="*/ 51 w 1453"/>
                <a:gd name="T3" fmla="*/ 2 h 196"/>
                <a:gd name="T4" fmla="*/ 80 w 1453"/>
                <a:gd name="T5" fmla="*/ 33 h 196"/>
                <a:gd name="T6" fmla="*/ 108 w 1453"/>
                <a:gd name="T7" fmla="*/ 64 h 196"/>
                <a:gd name="T8" fmla="*/ 136 w 1453"/>
                <a:gd name="T9" fmla="*/ 58 h 196"/>
                <a:gd name="T10" fmla="*/ 165 w 1453"/>
                <a:gd name="T11" fmla="*/ 48 h 196"/>
                <a:gd name="T12" fmla="*/ 194 w 1453"/>
                <a:gd name="T13" fmla="*/ 77 h 196"/>
                <a:gd name="T14" fmla="*/ 222 w 1453"/>
                <a:gd name="T15" fmla="*/ 125 h 196"/>
                <a:gd name="T16" fmla="*/ 250 w 1453"/>
                <a:gd name="T17" fmla="*/ 139 h 196"/>
                <a:gd name="T18" fmla="*/ 279 w 1453"/>
                <a:gd name="T19" fmla="*/ 130 h 196"/>
                <a:gd name="T20" fmla="*/ 308 w 1453"/>
                <a:gd name="T21" fmla="*/ 140 h 196"/>
                <a:gd name="T22" fmla="*/ 336 w 1453"/>
                <a:gd name="T23" fmla="*/ 139 h 196"/>
                <a:gd name="T24" fmla="*/ 364 w 1453"/>
                <a:gd name="T25" fmla="*/ 96 h 196"/>
                <a:gd name="T26" fmla="*/ 393 w 1453"/>
                <a:gd name="T27" fmla="*/ 61 h 196"/>
                <a:gd name="T28" fmla="*/ 421 w 1453"/>
                <a:gd name="T29" fmla="*/ 58 h 196"/>
                <a:gd name="T30" fmla="*/ 450 w 1453"/>
                <a:gd name="T31" fmla="*/ 59 h 196"/>
                <a:gd name="T32" fmla="*/ 478 w 1453"/>
                <a:gd name="T33" fmla="*/ 65 h 196"/>
                <a:gd name="T34" fmla="*/ 507 w 1453"/>
                <a:gd name="T35" fmla="*/ 88 h 196"/>
                <a:gd name="T36" fmla="*/ 535 w 1453"/>
                <a:gd name="T37" fmla="*/ 107 h 196"/>
                <a:gd name="T38" fmla="*/ 564 w 1453"/>
                <a:gd name="T39" fmla="*/ 96 h 196"/>
                <a:gd name="T40" fmla="*/ 592 w 1453"/>
                <a:gd name="T41" fmla="*/ 62 h 196"/>
                <a:gd name="T42" fmla="*/ 621 w 1453"/>
                <a:gd name="T43" fmla="*/ 34 h 196"/>
                <a:gd name="T44" fmla="*/ 649 w 1453"/>
                <a:gd name="T45" fmla="*/ 42 h 196"/>
                <a:gd name="T46" fmla="*/ 678 w 1453"/>
                <a:gd name="T47" fmla="*/ 87 h 196"/>
                <a:gd name="T48" fmla="*/ 706 w 1453"/>
                <a:gd name="T49" fmla="*/ 139 h 196"/>
                <a:gd name="T50" fmla="*/ 735 w 1453"/>
                <a:gd name="T51" fmla="*/ 173 h 196"/>
                <a:gd name="T52" fmla="*/ 763 w 1453"/>
                <a:gd name="T53" fmla="*/ 170 h 196"/>
                <a:gd name="T54" fmla="*/ 792 w 1453"/>
                <a:gd name="T55" fmla="*/ 138 h 196"/>
                <a:gd name="T56" fmla="*/ 820 w 1453"/>
                <a:gd name="T57" fmla="*/ 101 h 196"/>
                <a:gd name="T58" fmla="*/ 849 w 1453"/>
                <a:gd name="T59" fmla="*/ 75 h 196"/>
                <a:gd name="T60" fmla="*/ 877 w 1453"/>
                <a:gd name="T61" fmla="*/ 60 h 196"/>
                <a:gd name="T62" fmla="*/ 906 w 1453"/>
                <a:gd name="T63" fmla="*/ 54 h 196"/>
                <a:gd name="T64" fmla="*/ 934 w 1453"/>
                <a:gd name="T65" fmla="*/ 66 h 196"/>
                <a:gd name="T66" fmla="*/ 963 w 1453"/>
                <a:gd name="T67" fmla="*/ 96 h 196"/>
                <a:gd name="T68" fmla="*/ 991 w 1453"/>
                <a:gd name="T69" fmla="*/ 134 h 196"/>
                <a:gd name="T70" fmla="*/ 1020 w 1453"/>
                <a:gd name="T71" fmla="*/ 172 h 196"/>
                <a:gd name="T72" fmla="*/ 1048 w 1453"/>
                <a:gd name="T73" fmla="*/ 194 h 196"/>
                <a:gd name="T74" fmla="*/ 1077 w 1453"/>
                <a:gd name="T75" fmla="*/ 195 h 196"/>
                <a:gd name="T76" fmla="*/ 1105 w 1453"/>
                <a:gd name="T77" fmla="*/ 191 h 196"/>
                <a:gd name="T78" fmla="*/ 1134 w 1453"/>
                <a:gd name="T79" fmla="*/ 187 h 196"/>
                <a:gd name="T80" fmla="*/ 1162 w 1453"/>
                <a:gd name="T81" fmla="*/ 174 h 196"/>
                <a:gd name="T82" fmla="*/ 1191 w 1453"/>
                <a:gd name="T83" fmla="*/ 170 h 196"/>
                <a:gd name="T84" fmla="*/ 1219 w 1453"/>
                <a:gd name="T85" fmla="*/ 165 h 196"/>
                <a:gd name="T86" fmla="*/ 1248 w 1453"/>
                <a:gd name="T87" fmla="*/ 143 h 196"/>
                <a:gd name="T88" fmla="*/ 1276 w 1453"/>
                <a:gd name="T89" fmla="*/ 109 h 196"/>
                <a:gd name="T90" fmla="*/ 1305 w 1453"/>
                <a:gd name="T91" fmla="*/ 65 h 196"/>
                <a:gd name="T92" fmla="*/ 1333 w 1453"/>
                <a:gd name="T93" fmla="*/ 40 h 196"/>
                <a:gd name="T94" fmla="*/ 1362 w 1453"/>
                <a:gd name="T95" fmla="*/ 67 h 196"/>
                <a:gd name="T96" fmla="*/ 1390 w 1453"/>
                <a:gd name="T97" fmla="*/ 122 h 196"/>
                <a:gd name="T98" fmla="*/ 1419 w 1453"/>
                <a:gd name="T99" fmla="*/ 141 h 196"/>
                <a:gd name="T100" fmla="*/ 1447 w 1453"/>
                <a:gd name="T101" fmla="*/ 97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53" h="196">
                  <a:moveTo>
                    <a:pt x="0" y="69"/>
                  </a:moveTo>
                  <a:lnTo>
                    <a:pt x="5" y="55"/>
                  </a:lnTo>
                  <a:lnTo>
                    <a:pt x="11" y="42"/>
                  </a:lnTo>
                  <a:lnTo>
                    <a:pt x="17" y="30"/>
                  </a:lnTo>
                  <a:lnTo>
                    <a:pt x="22" y="19"/>
                  </a:lnTo>
                  <a:lnTo>
                    <a:pt x="28" y="11"/>
                  </a:lnTo>
                  <a:lnTo>
                    <a:pt x="34" y="5"/>
                  </a:lnTo>
                  <a:lnTo>
                    <a:pt x="40" y="1"/>
                  </a:lnTo>
                  <a:lnTo>
                    <a:pt x="45" y="0"/>
                  </a:lnTo>
                  <a:lnTo>
                    <a:pt x="51" y="2"/>
                  </a:lnTo>
                  <a:lnTo>
                    <a:pt x="57" y="5"/>
                  </a:lnTo>
                  <a:lnTo>
                    <a:pt x="63" y="10"/>
                  </a:lnTo>
                  <a:lnTo>
                    <a:pt x="68" y="17"/>
                  </a:lnTo>
                  <a:lnTo>
                    <a:pt x="74" y="25"/>
                  </a:lnTo>
                  <a:lnTo>
                    <a:pt x="80" y="33"/>
                  </a:lnTo>
                  <a:lnTo>
                    <a:pt x="85" y="41"/>
                  </a:lnTo>
                  <a:lnTo>
                    <a:pt x="91" y="49"/>
                  </a:lnTo>
                  <a:lnTo>
                    <a:pt x="97" y="55"/>
                  </a:lnTo>
                  <a:lnTo>
                    <a:pt x="102" y="61"/>
                  </a:lnTo>
                  <a:lnTo>
                    <a:pt x="108" y="64"/>
                  </a:lnTo>
                  <a:lnTo>
                    <a:pt x="114" y="66"/>
                  </a:lnTo>
                  <a:lnTo>
                    <a:pt x="119" y="66"/>
                  </a:lnTo>
                  <a:lnTo>
                    <a:pt x="125" y="65"/>
                  </a:lnTo>
                  <a:lnTo>
                    <a:pt x="131" y="62"/>
                  </a:lnTo>
                  <a:lnTo>
                    <a:pt x="136" y="58"/>
                  </a:lnTo>
                  <a:lnTo>
                    <a:pt x="142" y="55"/>
                  </a:lnTo>
                  <a:lnTo>
                    <a:pt x="148" y="51"/>
                  </a:lnTo>
                  <a:lnTo>
                    <a:pt x="154" y="48"/>
                  </a:lnTo>
                  <a:lnTo>
                    <a:pt x="159" y="47"/>
                  </a:lnTo>
                  <a:lnTo>
                    <a:pt x="165" y="48"/>
                  </a:lnTo>
                  <a:lnTo>
                    <a:pt x="171" y="50"/>
                  </a:lnTo>
                  <a:lnTo>
                    <a:pt x="176" y="54"/>
                  </a:lnTo>
                  <a:lnTo>
                    <a:pt x="182" y="60"/>
                  </a:lnTo>
                  <a:lnTo>
                    <a:pt x="188" y="68"/>
                  </a:lnTo>
                  <a:lnTo>
                    <a:pt x="194" y="77"/>
                  </a:lnTo>
                  <a:lnTo>
                    <a:pt x="199" y="87"/>
                  </a:lnTo>
                  <a:lnTo>
                    <a:pt x="205" y="97"/>
                  </a:lnTo>
                  <a:lnTo>
                    <a:pt x="211" y="108"/>
                  </a:lnTo>
                  <a:lnTo>
                    <a:pt x="216" y="117"/>
                  </a:lnTo>
                  <a:lnTo>
                    <a:pt x="222" y="125"/>
                  </a:lnTo>
                  <a:lnTo>
                    <a:pt x="228" y="132"/>
                  </a:lnTo>
                  <a:lnTo>
                    <a:pt x="233" y="136"/>
                  </a:lnTo>
                  <a:lnTo>
                    <a:pt x="239" y="139"/>
                  </a:lnTo>
                  <a:lnTo>
                    <a:pt x="245" y="140"/>
                  </a:lnTo>
                  <a:lnTo>
                    <a:pt x="250" y="139"/>
                  </a:lnTo>
                  <a:lnTo>
                    <a:pt x="256" y="138"/>
                  </a:lnTo>
                  <a:lnTo>
                    <a:pt x="262" y="135"/>
                  </a:lnTo>
                  <a:lnTo>
                    <a:pt x="268" y="133"/>
                  </a:lnTo>
                  <a:lnTo>
                    <a:pt x="273" y="131"/>
                  </a:lnTo>
                  <a:lnTo>
                    <a:pt x="279" y="130"/>
                  </a:lnTo>
                  <a:lnTo>
                    <a:pt x="285" y="131"/>
                  </a:lnTo>
                  <a:lnTo>
                    <a:pt x="290" y="132"/>
                  </a:lnTo>
                  <a:lnTo>
                    <a:pt x="296" y="134"/>
                  </a:lnTo>
                  <a:lnTo>
                    <a:pt x="302" y="137"/>
                  </a:lnTo>
                  <a:lnTo>
                    <a:pt x="308" y="140"/>
                  </a:lnTo>
                  <a:lnTo>
                    <a:pt x="313" y="142"/>
                  </a:lnTo>
                  <a:lnTo>
                    <a:pt x="319" y="144"/>
                  </a:lnTo>
                  <a:lnTo>
                    <a:pt x="325" y="144"/>
                  </a:lnTo>
                  <a:lnTo>
                    <a:pt x="330" y="143"/>
                  </a:lnTo>
                  <a:lnTo>
                    <a:pt x="336" y="139"/>
                  </a:lnTo>
                  <a:lnTo>
                    <a:pt x="342" y="133"/>
                  </a:lnTo>
                  <a:lnTo>
                    <a:pt x="347" y="125"/>
                  </a:lnTo>
                  <a:lnTo>
                    <a:pt x="353" y="116"/>
                  </a:lnTo>
                  <a:lnTo>
                    <a:pt x="359" y="106"/>
                  </a:lnTo>
                  <a:lnTo>
                    <a:pt x="364" y="96"/>
                  </a:lnTo>
                  <a:lnTo>
                    <a:pt x="370" y="86"/>
                  </a:lnTo>
                  <a:lnTo>
                    <a:pt x="376" y="78"/>
                  </a:lnTo>
                  <a:lnTo>
                    <a:pt x="382" y="71"/>
                  </a:lnTo>
                  <a:lnTo>
                    <a:pt x="387" y="65"/>
                  </a:lnTo>
                  <a:lnTo>
                    <a:pt x="393" y="61"/>
                  </a:lnTo>
                  <a:lnTo>
                    <a:pt x="399" y="58"/>
                  </a:lnTo>
                  <a:lnTo>
                    <a:pt x="404" y="57"/>
                  </a:lnTo>
                  <a:lnTo>
                    <a:pt x="410" y="57"/>
                  </a:lnTo>
                  <a:lnTo>
                    <a:pt x="416" y="57"/>
                  </a:lnTo>
                  <a:lnTo>
                    <a:pt x="421" y="58"/>
                  </a:lnTo>
                  <a:lnTo>
                    <a:pt x="427" y="58"/>
                  </a:lnTo>
                  <a:lnTo>
                    <a:pt x="433" y="59"/>
                  </a:lnTo>
                  <a:lnTo>
                    <a:pt x="439" y="59"/>
                  </a:lnTo>
                  <a:lnTo>
                    <a:pt x="444" y="59"/>
                  </a:lnTo>
                  <a:lnTo>
                    <a:pt x="450" y="59"/>
                  </a:lnTo>
                  <a:lnTo>
                    <a:pt x="456" y="59"/>
                  </a:lnTo>
                  <a:lnTo>
                    <a:pt x="461" y="59"/>
                  </a:lnTo>
                  <a:lnTo>
                    <a:pt x="467" y="60"/>
                  </a:lnTo>
                  <a:lnTo>
                    <a:pt x="473" y="62"/>
                  </a:lnTo>
                  <a:lnTo>
                    <a:pt x="478" y="65"/>
                  </a:lnTo>
                  <a:lnTo>
                    <a:pt x="484" y="68"/>
                  </a:lnTo>
                  <a:lnTo>
                    <a:pt x="490" y="72"/>
                  </a:lnTo>
                  <a:lnTo>
                    <a:pt x="496" y="77"/>
                  </a:lnTo>
                  <a:lnTo>
                    <a:pt x="501" y="83"/>
                  </a:lnTo>
                  <a:lnTo>
                    <a:pt x="507" y="88"/>
                  </a:lnTo>
                  <a:lnTo>
                    <a:pt x="513" y="93"/>
                  </a:lnTo>
                  <a:lnTo>
                    <a:pt x="518" y="98"/>
                  </a:lnTo>
                  <a:lnTo>
                    <a:pt x="524" y="102"/>
                  </a:lnTo>
                  <a:lnTo>
                    <a:pt x="530" y="105"/>
                  </a:lnTo>
                  <a:lnTo>
                    <a:pt x="535" y="107"/>
                  </a:lnTo>
                  <a:lnTo>
                    <a:pt x="541" y="107"/>
                  </a:lnTo>
                  <a:lnTo>
                    <a:pt x="547" y="107"/>
                  </a:lnTo>
                  <a:lnTo>
                    <a:pt x="553" y="104"/>
                  </a:lnTo>
                  <a:lnTo>
                    <a:pt x="558" y="101"/>
                  </a:lnTo>
                  <a:lnTo>
                    <a:pt x="564" y="96"/>
                  </a:lnTo>
                  <a:lnTo>
                    <a:pt x="570" y="90"/>
                  </a:lnTo>
                  <a:lnTo>
                    <a:pt x="575" y="84"/>
                  </a:lnTo>
                  <a:lnTo>
                    <a:pt x="581" y="77"/>
                  </a:lnTo>
                  <a:lnTo>
                    <a:pt x="587" y="70"/>
                  </a:lnTo>
                  <a:lnTo>
                    <a:pt x="592" y="62"/>
                  </a:lnTo>
                  <a:lnTo>
                    <a:pt x="598" y="55"/>
                  </a:lnTo>
                  <a:lnTo>
                    <a:pt x="604" y="48"/>
                  </a:lnTo>
                  <a:lnTo>
                    <a:pt x="610" y="42"/>
                  </a:lnTo>
                  <a:lnTo>
                    <a:pt x="615" y="38"/>
                  </a:lnTo>
                  <a:lnTo>
                    <a:pt x="621" y="34"/>
                  </a:lnTo>
                  <a:lnTo>
                    <a:pt x="627" y="32"/>
                  </a:lnTo>
                  <a:lnTo>
                    <a:pt x="632" y="32"/>
                  </a:lnTo>
                  <a:lnTo>
                    <a:pt x="638" y="34"/>
                  </a:lnTo>
                  <a:lnTo>
                    <a:pt x="644" y="37"/>
                  </a:lnTo>
                  <a:lnTo>
                    <a:pt x="649" y="42"/>
                  </a:lnTo>
                  <a:lnTo>
                    <a:pt x="655" y="49"/>
                  </a:lnTo>
                  <a:lnTo>
                    <a:pt x="661" y="57"/>
                  </a:lnTo>
                  <a:lnTo>
                    <a:pt x="666" y="67"/>
                  </a:lnTo>
                  <a:lnTo>
                    <a:pt x="672" y="77"/>
                  </a:lnTo>
                  <a:lnTo>
                    <a:pt x="678" y="87"/>
                  </a:lnTo>
                  <a:lnTo>
                    <a:pt x="684" y="98"/>
                  </a:lnTo>
                  <a:lnTo>
                    <a:pt x="689" y="109"/>
                  </a:lnTo>
                  <a:lnTo>
                    <a:pt x="695" y="119"/>
                  </a:lnTo>
                  <a:lnTo>
                    <a:pt x="701" y="130"/>
                  </a:lnTo>
                  <a:lnTo>
                    <a:pt x="706" y="139"/>
                  </a:lnTo>
                  <a:lnTo>
                    <a:pt x="712" y="148"/>
                  </a:lnTo>
                  <a:lnTo>
                    <a:pt x="718" y="156"/>
                  </a:lnTo>
                  <a:lnTo>
                    <a:pt x="724" y="163"/>
                  </a:lnTo>
                  <a:lnTo>
                    <a:pt x="729" y="169"/>
                  </a:lnTo>
                  <a:lnTo>
                    <a:pt x="735" y="173"/>
                  </a:lnTo>
                  <a:lnTo>
                    <a:pt x="741" y="176"/>
                  </a:lnTo>
                  <a:lnTo>
                    <a:pt x="746" y="177"/>
                  </a:lnTo>
                  <a:lnTo>
                    <a:pt x="752" y="176"/>
                  </a:lnTo>
                  <a:lnTo>
                    <a:pt x="758" y="174"/>
                  </a:lnTo>
                  <a:lnTo>
                    <a:pt x="763" y="170"/>
                  </a:lnTo>
                  <a:lnTo>
                    <a:pt x="769" y="165"/>
                  </a:lnTo>
                  <a:lnTo>
                    <a:pt x="775" y="159"/>
                  </a:lnTo>
                  <a:lnTo>
                    <a:pt x="780" y="153"/>
                  </a:lnTo>
                  <a:lnTo>
                    <a:pt x="786" y="146"/>
                  </a:lnTo>
                  <a:lnTo>
                    <a:pt x="792" y="138"/>
                  </a:lnTo>
                  <a:lnTo>
                    <a:pt x="798" y="130"/>
                  </a:lnTo>
                  <a:lnTo>
                    <a:pt x="803" y="123"/>
                  </a:lnTo>
                  <a:lnTo>
                    <a:pt x="809" y="115"/>
                  </a:lnTo>
                  <a:lnTo>
                    <a:pt x="815" y="108"/>
                  </a:lnTo>
                  <a:lnTo>
                    <a:pt x="820" y="101"/>
                  </a:lnTo>
                  <a:lnTo>
                    <a:pt x="826" y="95"/>
                  </a:lnTo>
                  <a:lnTo>
                    <a:pt x="832" y="89"/>
                  </a:lnTo>
                  <a:lnTo>
                    <a:pt x="838" y="84"/>
                  </a:lnTo>
                  <a:lnTo>
                    <a:pt x="843" y="79"/>
                  </a:lnTo>
                  <a:lnTo>
                    <a:pt x="849" y="75"/>
                  </a:lnTo>
                  <a:lnTo>
                    <a:pt x="855" y="71"/>
                  </a:lnTo>
                  <a:lnTo>
                    <a:pt x="860" y="68"/>
                  </a:lnTo>
                  <a:lnTo>
                    <a:pt x="866" y="65"/>
                  </a:lnTo>
                  <a:lnTo>
                    <a:pt x="872" y="62"/>
                  </a:lnTo>
                  <a:lnTo>
                    <a:pt x="877" y="60"/>
                  </a:lnTo>
                  <a:lnTo>
                    <a:pt x="883" y="58"/>
                  </a:lnTo>
                  <a:lnTo>
                    <a:pt x="889" y="56"/>
                  </a:lnTo>
                  <a:lnTo>
                    <a:pt x="894" y="55"/>
                  </a:lnTo>
                  <a:lnTo>
                    <a:pt x="900" y="54"/>
                  </a:lnTo>
                  <a:lnTo>
                    <a:pt x="906" y="54"/>
                  </a:lnTo>
                  <a:lnTo>
                    <a:pt x="911" y="55"/>
                  </a:lnTo>
                  <a:lnTo>
                    <a:pt x="917" y="56"/>
                  </a:lnTo>
                  <a:lnTo>
                    <a:pt x="923" y="59"/>
                  </a:lnTo>
                  <a:lnTo>
                    <a:pt x="929" y="62"/>
                  </a:lnTo>
                  <a:lnTo>
                    <a:pt x="934" y="66"/>
                  </a:lnTo>
                  <a:lnTo>
                    <a:pt x="940" y="71"/>
                  </a:lnTo>
                  <a:lnTo>
                    <a:pt x="946" y="77"/>
                  </a:lnTo>
                  <a:lnTo>
                    <a:pt x="952" y="83"/>
                  </a:lnTo>
                  <a:lnTo>
                    <a:pt x="957" y="89"/>
                  </a:lnTo>
                  <a:lnTo>
                    <a:pt x="963" y="96"/>
                  </a:lnTo>
                  <a:lnTo>
                    <a:pt x="969" y="104"/>
                  </a:lnTo>
                  <a:lnTo>
                    <a:pt x="974" y="111"/>
                  </a:lnTo>
                  <a:lnTo>
                    <a:pt x="980" y="118"/>
                  </a:lnTo>
                  <a:lnTo>
                    <a:pt x="986" y="126"/>
                  </a:lnTo>
                  <a:lnTo>
                    <a:pt x="991" y="134"/>
                  </a:lnTo>
                  <a:lnTo>
                    <a:pt x="997" y="142"/>
                  </a:lnTo>
                  <a:lnTo>
                    <a:pt x="1003" y="150"/>
                  </a:lnTo>
                  <a:lnTo>
                    <a:pt x="1008" y="157"/>
                  </a:lnTo>
                  <a:lnTo>
                    <a:pt x="1014" y="165"/>
                  </a:lnTo>
                  <a:lnTo>
                    <a:pt x="1020" y="172"/>
                  </a:lnTo>
                  <a:lnTo>
                    <a:pt x="1025" y="178"/>
                  </a:lnTo>
                  <a:lnTo>
                    <a:pt x="1031" y="183"/>
                  </a:lnTo>
                  <a:lnTo>
                    <a:pt x="1037" y="188"/>
                  </a:lnTo>
                  <a:lnTo>
                    <a:pt x="1043" y="192"/>
                  </a:lnTo>
                  <a:lnTo>
                    <a:pt x="1048" y="194"/>
                  </a:lnTo>
                  <a:lnTo>
                    <a:pt x="1054" y="196"/>
                  </a:lnTo>
                  <a:lnTo>
                    <a:pt x="1060" y="196"/>
                  </a:lnTo>
                  <a:lnTo>
                    <a:pt x="1066" y="196"/>
                  </a:lnTo>
                  <a:lnTo>
                    <a:pt x="1071" y="196"/>
                  </a:lnTo>
                  <a:lnTo>
                    <a:pt x="1077" y="195"/>
                  </a:lnTo>
                  <a:lnTo>
                    <a:pt x="1083" y="194"/>
                  </a:lnTo>
                  <a:lnTo>
                    <a:pt x="1088" y="193"/>
                  </a:lnTo>
                  <a:lnTo>
                    <a:pt x="1094" y="192"/>
                  </a:lnTo>
                  <a:lnTo>
                    <a:pt x="1100" y="192"/>
                  </a:lnTo>
                  <a:lnTo>
                    <a:pt x="1105" y="191"/>
                  </a:lnTo>
                  <a:lnTo>
                    <a:pt x="1111" y="191"/>
                  </a:lnTo>
                  <a:lnTo>
                    <a:pt x="1117" y="191"/>
                  </a:lnTo>
                  <a:lnTo>
                    <a:pt x="1122" y="190"/>
                  </a:lnTo>
                  <a:lnTo>
                    <a:pt x="1128" y="188"/>
                  </a:lnTo>
                  <a:lnTo>
                    <a:pt x="1134" y="187"/>
                  </a:lnTo>
                  <a:lnTo>
                    <a:pt x="1139" y="184"/>
                  </a:lnTo>
                  <a:lnTo>
                    <a:pt x="1145" y="182"/>
                  </a:lnTo>
                  <a:lnTo>
                    <a:pt x="1151" y="179"/>
                  </a:lnTo>
                  <a:lnTo>
                    <a:pt x="1157" y="176"/>
                  </a:lnTo>
                  <a:lnTo>
                    <a:pt x="1162" y="174"/>
                  </a:lnTo>
                  <a:lnTo>
                    <a:pt x="1168" y="172"/>
                  </a:lnTo>
                  <a:lnTo>
                    <a:pt x="1174" y="171"/>
                  </a:lnTo>
                  <a:lnTo>
                    <a:pt x="1180" y="170"/>
                  </a:lnTo>
                  <a:lnTo>
                    <a:pt x="1185" y="170"/>
                  </a:lnTo>
                  <a:lnTo>
                    <a:pt x="1191" y="170"/>
                  </a:lnTo>
                  <a:lnTo>
                    <a:pt x="1197" y="170"/>
                  </a:lnTo>
                  <a:lnTo>
                    <a:pt x="1202" y="169"/>
                  </a:lnTo>
                  <a:lnTo>
                    <a:pt x="1208" y="169"/>
                  </a:lnTo>
                  <a:lnTo>
                    <a:pt x="1214" y="167"/>
                  </a:lnTo>
                  <a:lnTo>
                    <a:pt x="1219" y="165"/>
                  </a:lnTo>
                  <a:lnTo>
                    <a:pt x="1225" y="162"/>
                  </a:lnTo>
                  <a:lnTo>
                    <a:pt x="1231" y="158"/>
                  </a:lnTo>
                  <a:lnTo>
                    <a:pt x="1236" y="153"/>
                  </a:lnTo>
                  <a:lnTo>
                    <a:pt x="1242" y="148"/>
                  </a:lnTo>
                  <a:lnTo>
                    <a:pt x="1248" y="143"/>
                  </a:lnTo>
                  <a:lnTo>
                    <a:pt x="1253" y="137"/>
                  </a:lnTo>
                  <a:lnTo>
                    <a:pt x="1259" y="131"/>
                  </a:lnTo>
                  <a:lnTo>
                    <a:pt x="1265" y="124"/>
                  </a:lnTo>
                  <a:lnTo>
                    <a:pt x="1271" y="116"/>
                  </a:lnTo>
                  <a:lnTo>
                    <a:pt x="1276" y="109"/>
                  </a:lnTo>
                  <a:lnTo>
                    <a:pt x="1282" y="100"/>
                  </a:lnTo>
                  <a:lnTo>
                    <a:pt x="1288" y="91"/>
                  </a:lnTo>
                  <a:lnTo>
                    <a:pt x="1294" y="82"/>
                  </a:lnTo>
                  <a:lnTo>
                    <a:pt x="1299" y="73"/>
                  </a:lnTo>
                  <a:lnTo>
                    <a:pt x="1305" y="65"/>
                  </a:lnTo>
                  <a:lnTo>
                    <a:pt x="1311" y="57"/>
                  </a:lnTo>
                  <a:lnTo>
                    <a:pt x="1316" y="50"/>
                  </a:lnTo>
                  <a:lnTo>
                    <a:pt x="1322" y="44"/>
                  </a:lnTo>
                  <a:lnTo>
                    <a:pt x="1328" y="41"/>
                  </a:lnTo>
                  <a:lnTo>
                    <a:pt x="1333" y="40"/>
                  </a:lnTo>
                  <a:lnTo>
                    <a:pt x="1339" y="41"/>
                  </a:lnTo>
                  <a:lnTo>
                    <a:pt x="1345" y="44"/>
                  </a:lnTo>
                  <a:lnTo>
                    <a:pt x="1350" y="50"/>
                  </a:lnTo>
                  <a:lnTo>
                    <a:pt x="1356" y="57"/>
                  </a:lnTo>
                  <a:lnTo>
                    <a:pt x="1362" y="67"/>
                  </a:lnTo>
                  <a:lnTo>
                    <a:pt x="1367" y="77"/>
                  </a:lnTo>
                  <a:lnTo>
                    <a:pt x="1373" y="89"/>
                  </a:lnTo>
                  <a:lnTo>
                    <a:pt x="1379" y="100"/>
                  </a:lnTo>
                  <a:lnTo>
                    <a:pt x="1385" y="111"/>
                  </a:lnTo>
                  <a:lnTo>
                    <a:pt x="1390" y="122"/>
                  </a:lnTo>
                  <a:lnTo>
                    <a:pt x="1396" y="130"/>
                  </a:lnTo>
                  <a:lnTo>
                    <a:pt x="1402" y="137"/>
                  </a:lnTo>
                  <a:lnTo>
                    <a:pt x="1407" y="141"/>
                  </a:lnTo>
                  <a:lnTo>
                    <a:pt x="1413" y="142"/>
                  </a:lnTo>
                  <a:lnTo>
                    <a:pt x="1419" y="141"/>
                  </a:lnTo>
                  <a:lnTo>
                    <a:pt x="1425" y="137"/>
                  </a:lnTo>
                  <a:lnTo>
                    <a:pt x="1430" y="131"/>
                  </a:lnTo>
                  <a:lnTo>
                    <a:pt x="1436" y="122"/>
                  </a:lnTo>
                  <a:lnTo>
                    <a:pt x="1442" y="110"/>
                  </a:lnTo>
                  <a:lnTo>
                    <a:pt x="1447" y="97"/>
                  </a:lnTo>
                  <a:lnTo>
                    <a:pt x="1453" y="84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9E2F6C9D-D149-4ED3-A7C1-907316B73CE0}"/>
                </a:ext>
              </a:extLst>
            </p:cNvPr>
            <p:cNvGrpSpPr/>
            <p:nvPr/>
          </p:nvGrpSpPr>
          <p:grpSpPr>
            <a:xfrm>
              <a:off x="4582941" y="3637421"/>
              <a:ext cx="676073" cy="1560513"/>
              <a:chOff x="1177220" y="3602602"/>
              <a:chExt cx="676073" cy="1560513"/>
            </a:xfrm>
          </p:grpSpPr>
          <p:sp>
            <p:nvSpPr>
              <p:cNvPr id="119" name="Rectangle 79">
                <a:extLst>
                  <a:ext uri="{FF2B5EF4-FFF2-40B4-BE49-F238E27FC236}">
                    <a16:creationId xmlns:a16="http://schemas.microsoft.com/office/drawing/2014/main" id="{ED3075D8-6C7D-48DF-B567-2A930AF5B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162" y="4659285"/>
                <a:ext cx="50113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0" i="0" u="none" strike="noStrike" cap="none" normalizeH="0" baseline="0" dirty="0">
                    <a:ln>
                      <a:noFill/>
                    </a:ln>
                    <a:solidFill>
                      <a:srgbClr val="262626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-5.0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0" name="Rectangle 80">
                <a:extLst>
                  <a:ext uri="{FF2B5EF4-FFF2-40B4-BE49-F238E27FC236}">
                    <a16:creationId xmlns:a16="http://schemas.microsoft.com/office/drawing/2014/main" id="{DFD1FAE3-57B4-4B6C-9547-9C6595C4A1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8569" y="4275137"/>
                <a:ext cx="355792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0" i="0" u="none" strike="noStrike" cap="none" normalizeH="0" baseline="0" dirty="0">
                    <a:ln>
                      <a:noFill/>
                    </a:ln>
                    <a:solidFill>
                      <a:srgbClr val="262626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1" name="Rectangle 81">
                <a:extLst>
                  <a:ext uri="{FF2B5EF4-FFF2-40B4-BE49-F238E27FC236}">
                    <a16:creationId xmlns:a16="http://schemas.microsoft.com/office/drawing/2014/main" id="{0536A082-F6EA-4EC3-9F15-4298BBA51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2297" y="3867149"/>
                <a:ext cx="31206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0" i="0" u="none" strike="noStrike" cap="none" normalizeH="0" baseline="0" dirty="0">
                    <a:ln>
                      <a:noFill/>
                    </a:ln>
                    <a:solidFill>
                      <a:srgbClr val="262626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5.0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" name="Rectangle 17">
                <a:extLst>
                  <a:ext uri="{FF2B5EF4-FFF2-40B4-BE49-F238E27FC236}">
                    <a16:creationId xmlns:a16="http://schemas.microsoft.com/office/drawing/2014/main" id="{0DE20AAB-AA34-4F67-AD39-9E6171E3E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20074" y="4259748"/>
                <a:ext cx="156051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0" i="0" u="none" strike="noStrike" cap="none" normalizeH="0" baseline="0" dirty="0">
                    <a:ln>
                      <a:noFill/>
                    </a:ln>
                    <a:solidFill>
                      <a:srgbClr val="262626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</a:t>
                </a:r>
                <a:r>
                  <a:rPr kumimoji="0" lang="en-US" altLang="en-US" sz="1600" b="0" i="0" u="none" strike="noStrike" cap="none" normalizeH="0" baseline="0" dirty="0">
                    <a:ln>
                      <a:noFill/>
                    </a:ln>
                    <a:solidFill>
                      <a:srgbClr val="262626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kumimoji="0" lang="en-US" altLang="en-US" sz="1600" b="0" i="0" u="none" strike="noStrike" cap="none" normalizeH="0" baseline="0" dirty="0">
                    <a:ln>
                      <a:noFill/>
                    </a:ln>
                    <a:solidFill>
                      <a:srgbClr val="262626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</a:rPr>
                  <a:t>t)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27" name="Rectangle 17">
              <a:extLst>
                <a:ext uri="{FF2B5EF4-FFF2-40B4-BE49-F238E27FC236}">
                  <a16:creationId xmlns:a16="http://schemas.microsoft.com/office/drawing/2014/main" id="{96034E5B-B528-4554-8215-A970D92415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9014" y="5067425"/>
              <a:ext cx="2478654" cy="246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time </a:t>
              </a:r>
              <a:r>
                <a:rPr lang="en-US" altLang="en-US" sz="1600" dirty="0">
                  <a:solidFill>
                    <a:srgbClr val="262626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t</a:t>
              </a: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(s</a:t>
              </a: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Arial" panose="020B0604020202020204" pitchFamily="34" charset="0"/>
                </a:rPr>
                <a:t>)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3586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6">
            <a:extLst>
              <a:ext uri="{FF2B5EF4-FFF2-40B4-BE49-F238E27FC236}">
                <a16:creationId xmlns:a16="http://schemas.microsoft.com/office/drawing/2014/main" id="{F9D031C8-4066-4D25-87D9-FABC6853B190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0978" y="2966874"/>
            <a:ext cx="3376613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Line 7">
            <a:extLst>
              <a:ext uri="{FF2B5EF4-FFF2-40B4-BE49-F238E27FC236}">
                <a16:creationId xmlns:a16="http://schemas.microsoft.com/office/drawing/2014/main" id="{DE9027A8-C61D-43B2-BCBE-8026B8C44AB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94515" y="2933536"/>
            <a:ext cx="0" cy="33338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Line 8">
            <a:extLst>
              <a:ext uri="{FF2B5EF4-FFF2-40B4-BE49-F238E27FC236}">
                <a16:creationId xmlns:a16="http://schemas.microsoft.com/office/drawing/2014/main" id="{FB180D6C-498D-47C5-9246-5C0ECC70DC1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56503" y="2933536"/>
            <a:ext cx="0" cy="33338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9">
            <a:extLst>
              <a:ext uri="{FF2B5EF4-FFF2-40B4-BE49-F238E27FC236}">
                <a16:creationId xmlns:a16="http://schemas.microsoft.com/office/drawing/2014/main" id="{EE4222D9-7067-4B83-80D9-DE10E2637CC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18490" y="2933536"/>
            <a:ext cx="0" cy="33338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Line 10">
            <a:extLst>
              <a:ext uri="{FF2B5EF4-FFF2-40B4-BE49-F238E27FC236}">
                <a16:creationId xmlns:a16="http://schemas.microsoft.com/office/drawing/2014/main" id="{396E6D4A-5992-4F20-8A1B-790DAB61AD1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80478" y="2933536"/>
            <a:ext cx="0" cy="33338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Line 11">
            <a:extLst>
              <a:ext uri="{FF2B5EF4-FFF2-40B4-BE49-F238E27FC236}">
                <a16:creationId xmlns:a16="http://schemas.microsoft.com/office/drawing/2014/main" id="{E7009084-31BD-4C8F-B915-E5F61C706BE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42465" y="2933536"/>
            <a:ext cx="0" cy="33338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97C5C609-EB83-4D73-90B2-372027FD6E21}"/>
              </a:ext>
            </a:extLst>
          </p:cNvPr>
          <p:cNvGrpSpPr/>
          <p:nvPr/>
        </p:nvGrpSpPr>
        <p:grpSpPr>
          <a:xfrm>
            <a:off x="1022088" y="3055774"/>
            <a:ext cx="3360737" cy="468277"/>
            <a:chOff x="1310323" y="3867151"/>
            <a:chExt cx="3360737" cy="468277"/>
          </a:xfrm>
        </p:grpSpPr>
        <p:sp>
          <p:nvSpPr>
            <p:cNvPr id="25" name="Rectangle 12">
              <a:extLst>
                <a:ext uri="{FF2B5EF4-FFF2-40B4-BE49-F238E27FC236}">
                  <a16:creationId xmlns:a16="http://schemas.microsoft.com/office/drawing/2014/main" id="{378A3A02-4BF4-4307-9C0D-1DE0BFA88A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3363" y="3867151"/>
              <a:ext cx="32861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-100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13">
              <a:extLst>
                <a:ext uri="{FF2B5EF4-FFF2-40B4-BE49-F238E27FC236}">
                  <a16:creationId xmlns:a16="http://schemas.microsoft.com/office/drawing/2014/main" id="{EF12B600-355C-4DED-9C1D-4EA9A61E9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563" y="3867151"/>
              <a:ext cx="23884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-50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14">
              <a:extLst>
                <a:ext uri="{FF2B5EF4-FFF2-40B4-BE49-F238E27FC236}">
                  <a16:creationId xmlns:a16="http://schemas.microsoft.com/office/drawing/2014/main" id="{F174808D-7B40-4281-A8DC-2E4F35E6BA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9100" y="3867151"/>
              <a:ext cx="897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15">
              <a:extLst>
                <a:ext uri="{FF2B5EF4-FFF2-40B4-BE49-F238E27FC236}">
                  <a16:creationId xmlns:a16="http://schemas.microsoft.com/office/drawing/2014/main" id="{887452D8-F041-4EC9-BBFE-C1F69EE519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0288" y="3867151"/>
              <a:ext cx="17953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16">
              <a:extLst>
                <a:ext uri="{FF2B5EF4-FFF2-40B4-BE49-F238E27FC236}">
                  <a16:creationId xmlns:a16="http://schemas.microsoft.com/office/drawing/2014/main" id="{8EB06017-50AA-4DD1-A5DB-DF056C4717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6238" y="3867151"/>
              <a:ext cx="2693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Rectangle 17">
              <a:extLst>
                <a:ext uri="{FF2B5EF4-FFF2-40B4-BE49-F238E27FC236}">
                  <a16:creationId xmlns:a16="http://schemas.microsoft.com/office/drawing/2014/main" id="{126F341B-2A57-4CFA-908A-C6BF8A4262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323" y="4089207"/>
              <a:ext cx="336073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time tag </a:t>
              </a:r>
              <a:r>
                <a:rPr kumimoji="0" lang="el-GR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</a:rPr>
                <a:t>τ</a:t>
              </a: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(s)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2" name="Line 19">
            <a:extLst>
              <a:ext uri="{FF2B5EF4-FFF2-40B4-BE49-F238E27FC236}">
                <a16:creationId xmlns:a16="http://schemas.microsoft.com/office/drawing/2014/main" id="{DA6CFFEF-8C61-4358-95F9-F10D4082E3D6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0978" y="2966874"/>
            <a:ext cx="33338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0">
            <a:extLst>
              <a:ext uri="{FF2B5EF4-FFF2-40B4-BE49-F238E27FC236}">
                <a16:creationId xmlns:a16="http://schemas.microsoft.com/office/drawing/2014/main" id="{CA9608FC-51BF-41AF-911F-33275F8B7553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0978" y="2576349"/>
            <a:ext cx="33338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21">
            <a:extLst>
              <a:ext uri="{FF2B5EF4-FFF2-40B4-BE49-F238E27FC236}">
                <a16:creationId xmlns:a16="http://schemas.microsoft.com/office/drawing/2014/main" id="{60437DDB-D6A2-44A2-9A6D-53D31EF0D5DE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0978" y="2187411"/>
            <a:ext cx="33338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22">
            <a:extLst>
              <a:ext uri="{FF2B5EF4-FFF2-40B4-BE49-F238E27FC236}">
                <a16:creationId xmlns:a16="http://schemas.microsoft.com/office/drawing/2014/main" id="{FFAD7DD9-60F8-4120-A043-14F6FF41C5B3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0978" y="1796886"/>
            <a:ext cx="33338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Line 23">
            <a:extLst>
              <a:ext uri="{FF2B5EF4-FFF2-40B4-BE49-F238E27FC236}">
                <a16:creationId xmlns:a16="http://schemas.microsoft.com/office/drawing/2014/main" id="{0D030F9D-0A8A-4D2A-925C-A8E68B4BC74E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0978" y="1406361"/>
            <a:ext cx="33338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Line 39">
            <a:extLst>
              <a:ext uri="{FF2B5EF4-FFF2-40B4-BE49-F238E27FC236}">
                <a16:creationId xmlns:a16="http://schemas.microsoft.com/office/drawing/2014/main" id="{D7028D4F-6383-4625-B617-B013FA48EC1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2603" y="2966874"/>
            <a:ext cx="3376613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Line 40">
            <a:extLst>
              <a:ext uri="{FF2B5EF4-FFF2-40B4-BE49-F238E27FC236}">
                <a16:creationId xmlns:a16="http://schemas.microsoft.com/office/drawing/2014/main" id="{774CFCA9-46DC-4A94-B293-3683A353D55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06140" y="2933536"/>
            <a:ext cx="0" cy="33338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Line 41">
            <a:extLst>
              <a:ext uri="{FF2B5EF4-FFF2-40B4-BE49-F238E27FC236}">
                <a16:creationId xmlns:a16="http://schemas.microsoft.com/office/drawing/2014/main" id="{9E960875-CC6D-4E99-B357-68504829306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68128" y="2933536"/>
            <a:ext cx="0" cy="33338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Line 42">
            <a:extLst>
              <a:ext uri="{FF2B5EF4-FFF2-40B4-BE49-F238E27FC236}">
                <a16:creationId xmlns:a16="http://schemas.microsoft.com/office/drawing/2014/main" id="{05F51A77-8DC4-449D-B1A4-AE09311AB76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830115" y="2933536"/>
            <a:ext cx="0" cy="33338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Line 43">
            <a:extLst>
              <a:ext uri="{FF2B5EF4-FFF2-40B4-BE49-F238E27FC236}">
                <a16:creationId xmlns:a16="http://schemas.microsoft.com/office/drawing/2014/main" id="{280E959E-E23C-4647-8857-083597E43A6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92103" y="2933536"/>
            <a:ext cx="0" cy="33338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Line 44">
            <a:extLst>
              <a:ext uri="{FF2B5EF4-FFF2-40B4-BE49-F238E27FC236}">
                <a16:creationId xmlns:a16="http://schemas.microsoft.com/office/drawing/2014/main" id="{5B30820A-93B5-4058-919B-88CFE4F4FC7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154090" y="2933536"/>
            <a:ext cx="0" cy="33338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Line 51">
            <a:extLst>
              <a:ext uri="{FF2B5EF4-FFF2-40B4-BE49-F238E27FC236}">
                <a16:creationId xmlns:a16="http://schemas.microsoft.com/office/drawing/2014/main" id="{58AF803C-1218-4B09-AF44-61A8374B21C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42603" y="1406361"/>
            <a:ext cx="0" cy="1560513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Line 52">
            <a:extLst>
              <a:ext uri="{FF2B5EF4-FFF2-40B4-BE49-F238E27FC236}">
                <a16:creationId xmlns:a16="http://schemas.microsoft.com/office/drawing/2014/main" id="{99F7E93E-525B-46CA-8A93-96B47A0B2BE2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2603" y="2966874"/>
            <a:ext cx="33338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Line 53">
            <a:extLst>
              <a:ext uri="{FF2B5EF4-FFF2-40B4-BE49-F238E27FC236}">
                <a16:creationId xmlns:a16="http://schemas.microsoft.com/office/drawing/2014/main" id="{03A3A81F-660B-49B9-B7D1-3D90CA1E8E3E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2603" y="2576349"/>
            <a:ext cx="33338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Line 54">
            <a:extLst>
              <a:ext uri="{FF2B5EF4-FFF2-40B4-BE49-F238E27FC236}">
                <a16:creationId xmlns:a16="http://schemas.microsoft.com/office/drawing/2014/main" id="{9448BD9A-965C-43E9-B18A-F7674634B86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2603" y="2187411"/>
            <a:ext cx="33338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Line 55">
            <a:extLst>
              <a:ext uri="{FF2B5EF4-FFF2-40B4-BE49-F238E27FC236}">
                <a16:creationId xmlns:a16="http://schemas.microsoft.com/office/drawing/2014/main" id="{3048D219-8CFA-448F-BEB7-38F84F7D352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2603" y="1796886"/>
            <a:ext cx="33338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Line 56">
            <a:extLst>
              <a:ext uri="{FF2B5EF4-FFF2-40B4-BE49-F238E27FC236}">
                <a16:creationId xmlns:a16="http://schemas.microsoft.com/office/drawing/2014/main" id="{30758A25-9F4B-4CA0-B7EF-642E9CD60E0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2603" y="1406361"/>
            <a:ext cx="33338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Line 72">
            <a:extLst>
              <a:ext uri="{FF2B5EF4-FFF2-40B4-BE49-F238E27FC236}">
                <a16:creationId xmlns:a16="http://schemas.microsoft.com/office/drawing/2014/main" id="{3FA46D3D-2D92-42C1-B685-821E1CC38934}"/>
              </a:ext>
            </a:extLst>
          </p:cNvPr>
          <p:cNvSpPr>
            <a:spLocks noChangeShapeType="1"/>
          </p:cNvSpPr>
          <p:nvPr/>
        </p:nvSpPr>
        <p:spPr bwMode="auto">
          <a:xfrm>
            <a:off x="1002403" y="5373524"/>
            <a:ext cx="3478213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Line 73">
            <a:extLst>
              <a:ext uri="{FF2B5EF4-FFF2-40B4-BE49-F238E27FC236}">
                <a16:creationId xmlns:a16="http://schemas.microsoft.com/office/drawing/2014/main" id="{150596ED-EB41-4586-ADF3-6D92D42A37A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02403" y="5338599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Line 74">
            <a:extLst>
              <a:ext uri="{FF2B5EF4-FFF2-40B4-BE49-F238E27FC236}">
                <a16:creationId xmlns:a16="http://schemas.microsoft.com/office/drawing/2014/main" id="{EEA07FDB-4AD9-46EC-9CC2-B97F2E1BB77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81853" y="5338599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Line 75">
            <a:extLst>
              <a:ext uri="{FF2B5EF4-FFF2-40B4-BE49-F238E27FC236}">
                <a16:creationId xmlns:a16="http://schemas.microsoft.com/office/drawing/2014/main" id="{25229D05-9EE3-45A5-92E1-08ECF210519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359715" y="5338599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Line 76">
            <a:extLst>
              <a:ext uri="{FF2B5EF4-FFF2-40B4-BE49-F238E27FC236}">
                <a16:creationId xmlns:a16="http://schemas.microsoft.com/office/drawing/2014/main" id="{615C1BA3-F8DD-4564-BC28-F19E0793C1B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40753" y="5338599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Line 77">
            <a:extLst>
              <a:ext uri="{FF2B5EF4-FFF2-40B4-BE49-F238E27FC236}">
                <a16:creationId xmlns:a16="http://schemas.microsoft.com/office/drawing/2014/main" id="{2C06A194-4500-42D1-B487-5C972C41557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18615" y="5338599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Line 78">
            <a:extLst>
              <a:ext uri="{FF2B5EF4-FFF2-40B4-BE49-F238E27FC236}">
                <a16:creationId xmlns:a16="http://schemas.microsoft.com/office/drawing/2014/main" id="{65C557E4-67DF-4B30-84C0-99779589A98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98065" y="5338599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7F5B6956-3CCF-4E24-99AE-113E0C3C1A95}"/>
              </a:ext>
            </a:extLst>
          </p:cNvPr>
          <p:cNvGrpSpPr/>
          <p:nvPr/>
        </p:nvGrpSpPr>
        <p:grpSpPr>
          <a:xfrm>
            <a:off x="950015" y="5464011"/>
            <a:ext cx="3569717" cy="481171"/>
            <a:chOff x="1238250" y="6275388"/>
            <a:chExt cx="3569717" cy="481171"/>
          </a:xfrm>
        </p:grpSpPr>
        <p:sp>
          <p:nvSpPr>
            <p:cNvPr id="90" name="Rectangle 79">
              <a:extLst>
                <a:ext uri="{FF2B5EF4-FFF2-40B4-BE49-F238E27FC236}">
                  <a16:creationId xmlns:a16="http://schemas.microsoft.com/office/drawing/2014/main" id="{C8422568-7E6B-4163-B292-18970D4A8D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8250" y="6275388"/>
              <a:ext cx="897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" name="Rectangle 80">
              <a:extLst>
                <a:ext uri="{FF2B5EF4-FFF2-40B4-BE49-F238E27FC236}">
                  <a16:creationId xmlns:a16="http://schemas.microsoft.com/office/drawing/2014/main" id="{43F19354-396A-46CB-9B7D-8FD4B98C62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8488" y="6275388"/>
              <a:ext cx="17953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Rectangle 81">
              <a:extLst>
                <a:ext uri="{FF2B5EF4-FFF2-40B4-BE49-F238E27FC236}">
                  <a16:creationId xmlns:a16="http://schemas.microsoft.com/office/drawing/2014/main" id="{A7354E96-E881-4430-BFE0-40C32722D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5075" y="6275388"/>
              <a:ext cx="2693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Rectangle 82">
              <a:extLst>
                <a:ext uri="{FF2B5EF4-FFF2-40B4-BE49-F238E27FC236}">
                  <a16:creationId xmlns:a16="http://schemas.microsoft.com/office/drawing/2014/main" id="{A6F741E8-66D9-4EBD-AC02-D2C47F3C62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4525" y="6275388"/>
              <a:ext cx="2693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" name="Rectangle 83">
              <a:extLst>
                <a:ext uri="{FF2B5EF4-FFF2-40B4-BE49-F238E27FC236}">
                  <a16:creationId xmlns:a16="http://schemas.microsoft.com/office/drawing/2014/main" id="{0AFFDD65-5D4C-4BAD-B4B3-CDA6375603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9213" y="6275388"/>
              <a:ext cx="2693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" name="Rectangle 84">
              <a:extLst>
                <a:ext uri="{FF2B5EF4-FFF2-40B4-BE49-F238E27FC236}">
                  <a16:creationId xmlns:a16="http://schemas.microsoft.com/office/drawing/2014/main" id="{0938A549-E79E-4229-8E8F-9DF8DF942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8663" y="6275388"/>
              <a:ext cx="2693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Rectangle 85">
              <a:extLst>
                <a:ext uri="{FF2B5EF4-FFF2-40B4-BE49-F238E27FC236}">
                  <a16:creationId xmlns:a16="http://schemas.microsoft.com/office/drawing/2014/main" id="{3EA6D966-1110-44EB-914C-BA24ACDE44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1125" y="6510338"/>
              <a:ext cx="75661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time </a:t>
              </a: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t</a:t>
              </a: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(s)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7" name="Line 86">
            <a:extLst>
              <a:ext uri="{FF2B5EF4-FFF2-40B4-BE49-F238E27FC236}">
                <a16:creationId xmlns:a16="http://schemas.microsoft.com/office/drawing/2014/main" id="{7DB8C7B5-0B9C-489E-8E15-0AC2C34DF1A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02403" y="3832061"/>
            <a:ext cx="0" cy="1541463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Line 87">
            <a:extLst>
              <a:ext uri="{FF2B5EF4-FFF2-40B4-BE49-F238E27FC236}">
                <a16:creationId xmlns:a16="http://schemas.microsoft.com/office/drawing/2014/main" id="{9AB9A03C-05D5-47C7-8BCD-75E56735E262}"/>
              </a:ext>
            </a:extLst>
          </p:cNvPr>
          <p:cNvSpPr>
            <a:spLocks noChangeShapeType="1"/>
          </p:cNvSpPr>
          <p:nvPr/>
        </p:nvSpPr>
        <p:spPr bwMode="auto">
          <a:xfrm>
            <a:off x="1002403" y="5373524"/>
            <a:ext cx="34925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Line 88">
            <a:extLst>
              <a:ext uri="{FF2B5EF4-FFF2-40B4-BE49-F238E27FC236}">
                <a16:creationId xmlns:a16="http://schemas.microsoft.com/office/drawing/2014/main" id="{523FCA34-9656-486C-90AD-0FCFBE4F274F}"/>
              </a:ext>
            </a:extLst>
          </p:cNvPr>
          <p:cNvSpPr>
            <a:spLocks noChangeShapeType="1"/>
          </p:cNvSpPr>
          <p:nvPr/>
        </p:nvSpPr>
        <p:spPr bwMode="auto">
          <a:xfrm>
            <a:off x="1002403" y="4603586"/>
            <a:ext cx="34925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Line 89">
            <a:extLst>
              <a:ext uri="{FF2B5EF4-FFF2-40B4-BE49-F238E27FC236}">
                <a16:creationId xmlns:a16="http://schemas.microsoft.com/office/drawing/2014/main" id="{AB7A445B-4225-4523-8582-3C6A535918F6}"/>
              </a:ext>
            </a:extLst>
          </p:cNvPr>
          <p:cNvSpPr>
            <a:spLocks noChangeShapeType="1"/>
          </p:cNvSpPr>
          <p:nvPr/>
        </p:nvSpPr>
        <p:spPr bwMode="auto">
          <a:xfrm>
            <a:off x="1002403" y="3832061"/>
            <a:ext cx="34925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Line 163">
            <a:extLst>
              <a:ext uri="{FF2B5EF4-FFF2-40B4-BE49-F238E27FC236}">
                <a16:creationId xmlns:a16="http://schemas.microsoft.com/office/drawing/2014/main" id="{AADF2902-09B1-49BE-B1E5-2C48065F170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33078" y="5373524"/>
            <a:ext cx="3478213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Line 164">
            <a:extLst>
              <a:ext uri="{FF2B5EF4-FFF2-40B4-BE49-F238E27FC236}">
                <a16:creationId xmlns:a16="http://schemas.microsoft.com/office/drawing/2014/main" id="{B5273681-10B2-425A-BEC3-D9EB97F875C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33078" y="5338599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Line 165">
            <a:extLst>
              <a:ext uri="{FF2B5EF4-FFF2-40B4-BE49-F238E27FC236}">
                <a16:creationId xmlns:a16="http://schemas.microsoft.com/office/drawing/2014/main" id="{85FA2075-2512-4A0D-8EEB-91512C57896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12528" y="5338599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Line 166">
            <a:extLst>
              <a:ext uri="{FF2B5EF4-FFF2-40B4-BE49-F238E27FC236}">
                <a16:creationId xmlns:a16="http://schemas.microsoft.com/office/drawing/2014/main" id="{3E4AED47-C517-47AE-AF78-0A8322A0530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90390" y="5338599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Line 167">
            <a:extLst>
              <a:ext uri="{FF2B5EF4-FFF2-40B4-BE49-F238E27FC236}">
                <a16:creationId xmlns:a16="http://schemas.microsoft.com/office/drawing/2014/main" id="{2489936C-F3B9-4F59-9E70-0F608C6C814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71428" y="5338599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" name="Line 168">
            <a:extLst>
              <a:ext uri="{FF2B5EF4-FFF2-40B4-BE49-F238E27FC236}">
                <a16:creationId xmlns:a16="http://schemas.microsoft.com/office/drawing/2014/main" id="{D477053C-F8D8-48B5-BD44-F20FB9AFBC3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849290" y="5338599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" name="Line 169">
            <a:extLst>
              <a:ext uri="{FF2B5EF4-FFF2-40B4-BE49-F238E27FC236}">
                <a16:creationId xmlns:a16="http://schemas.microsoft.com/office/drawing/2014/main" id="{D785B8BB-2316-4053-A386-D071F22BE8D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528740" y="5338599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" name="Line 177">
            <a:extLst>
              <a:ext uri="{FF2B5EF4-FFF2-40B4-BE49-F238E27FC236}">
                <a16:creationId xmlns:a16="http://schemas.microsoft.com/office/drawing/2014/main" id="{8845FFCC-9B61-4B78-BD4B-0F4A243EBBE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33078" y="3832061"/>
            <a:ext cx="0" cy="1541463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" name="Line 178">
            <a:extLst>
              <a:ext uri="{FF2B5EF4-FFF2-40B4-BE49-F238E27FC236}">
                <a16:creationId xmlns:a16="http://schemas.microsoft.com/office/drawing/2014/main" id="{F044BFDC-B0B3-4880-8C92-F8392E2B93A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33078" y="5373524"/>
            <a:ext cx="34925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Line 179">
            <a:extLst>
              <a:ext uri="{FF2B5EF4-FFF2-40B4-BE49-F238E27FC236}">
                <a16:creationId xmlns:a16="http://schemas.microsoft.com/office/drawing/2014/main" id="{E649E3C3-194A-488B-A168-E1C50A0D83C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33078" y="4603586"/>
            <a:ext cx="34925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18">
            <a:extLst>
              <a:ext uri="{FF2B5EF4-FFF2-40B4-BE49-F238E27FC236}">
                <a16:creationId xmlns:a16="http://schemas.microsoft.com/office/drawing/2014/main" id="{DAF72D9B-1D00-48B0-BA8F-6B1C619BABB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30978" y="1406361"/>
            <a:ext cx="0" cy="1560513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57687C29-982C-4BE8-9674-FC190B33CEA4}"/>
              </a:ext>
            </a:extLst>
          </p:cNvPr>
          <p:cNvGrpSpPr/>
          <p:nvPr/>
        </p:nvGrpSpPr>
        <p:grpSpPr>
          <a:xfrm>
            <a:off x="205531" y="927652"/>
            <a:ext cx="768305" cy="2165766"/>
            <a:chOff x="493766" y="1739029"/>
            <a:chExt cx="768305" cy="2165766"/>
          </a:xfrm>
        </p:grpSpPr>
        <p:sp>
          <p:nvSpPr>
            <p:cNvPr id="37" name="Rectangle 24">
              <a:extLst>
                <a:ext uri="{FF2B5EF4-FFF2-40B4-BE49-F238E27FC236}">
                  <a16:creationId xmlns:a16="http://schemas.microsoft.com/office/drawing/2014/main" id="{F7B5209B-2F2A-40C4-A704-A33E1204E8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339" y="3689351"/>
              <a:ext cx="28373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-0.5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Rectangle 25">
              <a:extLst>
                <a:ext uri="{FF2B5EF4-FFF2-40B4-BE49-F238E27FC236}">
                  <a16:creationId xmlns:a16="http://schemas.microsoft.com/office/drawing/2014/main" id="{F47ACF5A-F7A8-41AE-9C1B-C2C229537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995" y="3300413"/>
              <a:ext cx="22442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Rectangle 26">
              <a:extLst>
                <a:ext uri="{FF2B5EF4-FFF2-40B4-BE49-F238E27FC236}">
                  <a16:creationId xmlns:a16="http://schemas.microsoft.com/office/drawing/2014/main" id="{4647F9F4-9386-48ED-9AAF-573FF80F8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995" y="2913063"/>
              <a:ext cx="22442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Rectangle 27">
              <a:extLst>
                <a:ext uri="{FF2B5EF4-FFF2-40B4-BE49-F238E27FC236}">
                  <a16:creationId xmlns:a16="http://schemas.microsoft.com/office/drawing/2014/main" id="{07651B60-FB60-4422-8663-844BB2F3B1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995" y="2517776"/>
              <a:ext cx="22442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1.0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Rectangle 28">
              <a:extLst>
                <a:ext uri="{FF2B5EF4-FFF2-40B4-BE49-F238E27FC236}">
                  <a16:creationId xmlns:a16="http://schemas.microsoft.com/office/drawing/2014/main" id="{8FC3763C-4A01-4C3A-A908-23A80E64F5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995" y="2128838"/>
              <a:ext cx="22442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1.5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0" name="Rectangle 17">
              <a:extLst>
                <a:ext uri="{FF2B5EF4-FFF2-40B4-BE49-F238E27FC236}">
                  <a16:creationId xmlns:a16="http://schemas.microsoft.com/office/drawing/2014/main" id="{8F2C7D67-2D04-4FDE-8EED-E44EAE49C9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6374" y="2963784"/>
              <a:ext cx="156051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C</a:t>
              </a: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kumimoji="0" lang="el-GR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</a:rPr>
                <a:t>τ</a:t>
              </a: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</a:rPr>
                <a:t>)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2EC05598-2655-459A-99B3-0B95B901FA42}"/>
                </a:ext>
              </a:extLst>
            </p:cNvPr>
            <p:cNvSpPr txBox="1"/>
            <p:nvPr/>
          </p:nvSpPr>
          <p:spPr>
            <a:xfrm>
              <a:off x="493766" y="1739029"/>
              <a:ext cx="6126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(A)</a:t>
              </a:r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D8D8AE11-B2F5-4DDB-8B91-89E9F866088E}"/>
              </a:ext>
            </a:extLst>
          </p:cNvPr>
          <p:cNvGrpSpPr/>
          <p:nvPr/>
        </p:nvGrpSpPr>
        <p:grpSpPr>
          <a:xfrm>
            <a:off x="4287499" y="912818"/>
            <a:ext cx="768305" cy="2165766"/>
            <a:chOff x="493766" y="1739029"/>
            <a:chExt cx="768305" cy="2165766"/>
          </a:xfrm>
        </p:grpSpPr>
        <p:sp>
          <p:nvSpPr>
            <p:cNvPr id="286" name="Rectangle 24">
              <a:extLst>
                <a:ext uri="{FF2B5EF4-FFF2-40B4-BE49-F238E27FC236}">
                  <a16:creationId xmlns:a16="http://schemas.microsoft.com/office/drawing/2014/main" id="{1354D0A9-DD3F-463F-AE53-C52FFDDBD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339" y="3689351"/>
              <a:ext cx="28373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-0.5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7" name="Rectangle 25">
              <a:extLst>
                <a:ext uri="{FF2B5EF4-FFF2-40B4-BE49-F238E27FC236}">
                  <a16:creationId xmlns:a16="http://schemas.microsoft.com/office/drawing/2014/main" id="{5B6E65CF-DFCB-487A-8A6F-4FB0F42C5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995" y="3300413"/>
              <a:ext cx="22442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8" name="Rectangle 26">
              <a:extLst>
                <a:ext uri="{FF2B5EF4-FFF2-40B4-BE49-F238E27FC236}">
                  <a16:creationId xmlns:a16="http://schemas.microsoft.com/office/drawing/2014/main" id="{5944196B-0755-44BB-85B8-C143EEB314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995" y="2913063"/>
              <a:ext cx="22442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9" name="Rectangle 27">
              <a:extLst>
                <a:ext uri="{FF2B5EF4-FFF2-40B4-BE49-F238E27FC236}">
                  <a16:creationId xmlns:a16="http://schemas.microsoft.com/office/drawing/2014/main" id="{DA485954-ED88-466B-B3A0-6FD6C74A59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995" y="2517776"/>
              <a:ext cx="22442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1.0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0" name="Rectangle 28">
              <a:extLst>
                <a:ext uri="{FF2B5EF4-FFF2-40B4-BE49-F238E27FC236}">
                  <a16:creationId xmlns:a16="http://schemas.microsoft.com/office/drawing/2014/main" id="{48499D92-F6F0-4E43-A35A-AAFA9B42E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995" y="2128838"/>
              <a:ext cx="22442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1.5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1" name="Rectangle 17">
              <a:extLst>
                <a:ext uri="{FF2B5EF4-FFF2-40B4-BE49-F238E27FC236}">
                  <a16:creationId xmlns:a16="http://schemas.microsoft.com/office/drawing/2014/main" id="{97EA827B-8651-4E83-A7C4-1A2260C795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6374" y="2963784"/>
              <a:ext cx="156051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C</a:t>
              </a: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kumimoji="0" lang="el-GR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</a:rPr>
                <a:t>τ</a:t>
              </a: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</a:rPr>
                <a:t>)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id="{3902A9F2-D25C-48FD-B54B-D528C827F8D4}"/>
                </a:ext>
              </a:extLst>
            </p:cNvPr>
            <p:cNvSpPr txBox="1"/>
            <p:nvPr/>
          </p:nvSpPr>
          <p:spPr>
            <a:xfrm>
              <a:off x="493766" y="1739029"/>
              <a:ext cx="6126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(C)</a:t>
              </a:r>
            </a:p>
          </p:txBody>
        </p:sp>
      </p:grp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DCD88766-5951-4BF7-B977-6AD5A2E19688}"/>
              </a:ext>
            </a:extLst>
          </p:cNvPr>
          <p:cNvGrpSpPr/>
          <p:nvPr/>
        </p:nvGrpSpPr>
        <p:grpSpPr>
          <a:xfrm>
            <a:off x="5166346" y="3024865"/>
            <a:ext cx="3360737" cy="468277"/>
            <a:chOff x="1310323" y="3867151"/>
            <a:chExt cx="3360737" cy="468277"/>
          </a:xfrm>
        </p:grpSpPr>
        <p:sp>
          <p:nvSpPr>
            <p:cNvPr id="296" name="Rectangle 12">
              <a:extLst>
                <a:ext uri="{FF2B5EF4-FFF2-40B4-BE49-F238E27FC236}">
                  <a16:creationId xmlns:a16="http://schemas.microsoft.com/office/drawing/2014/main" id="{CB18E55A-5069-41C8-94BC-413CBF8695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3363" y="3867151"/>
              <a:ext cx="32861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-100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7" name="Rectangle 13">
              <a:extLst>
                <a:ext uri="{FF2B5EF4-FFF2-40B4-BE49-F238E27FC236}">
                  <a16:creationId xmlns:a16="http://schemas.microsoft.com/office/drawing/2014/main" id="{5BA73974-3232-46A6-B1A9-B1585C3B5F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563" y="3867151"/>
              <a:ext cx="23884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-50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8" name="Rectangle 14">
              <a:extLst>
                <a:ext uri="{FF2B5EF4-FFF2-40B4-BE49-F238E27FC236}">
                  <a16:creationId xmlns:a16="http://schemas.microsoft.com/office/drawing/2014/main" id="{CFC3AE46-CE65-4A91-A839-F4665D841B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9100" y="3867151"/>
              <a:ext cx="897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9" name="Rectangle 15">
              <a:extLst>
                <a:ext uri="{FF2B5EF4-FFF2-40B4-BE49-F238E27FC236}">
                  <a16:creationId xmlns:a16="http://schemas.microsoft.com/office/drawing/2014/main" id="{F0848772-D6A1-4CBA-B115-913B659544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0288" y="3867151"/>
              <a:ext cx="17953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0" name="Rectangle 16">
              <a:extLst>
                <a:ext uri="{FF2B5EF4-FFF2-40B4-BE49-F238E27FC236}">
                  <a16:creationId xmlns:a16="http://schemas.microsoft.com/office/drawing/2014/main" id="{F5857A10-DC79-447C-A98C-C051C9484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6238" y="3867151"/>
              <a:ext cx="2693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1" name="Rectangle 17">
              <a:extLst>
                <a:ext uri="{FF2B5EF4-FFF2-40B4-BE49-F238E27FC236}">
                  <a16:creationId xmlns:a16="http://schemas.microsoft.com/office/drawing/2014/main" id="{6F9EF01B-E603-489B-A636-F1C46B1A6F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323" y="4089207"/>
              <a:ext cx="336073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time tag </a:t>
              </a:r>
              <a:r>
                <a:rPr kumimoji="0" lang="el-GR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</a:rPr>
                <a:t>τ</a:t>
              </a: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(s)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1FAEF73B-FFB8-416B-94C3-99B527E730DD}"/>
              </a:ext>
            </a:extLst>
          </p:cNvPr>
          <p:cNvGrpSpPr/>
          <p:nvPr/>
        </p:nvGrpSpPr>
        <p:grpSpPr>
          <a:xfrm>
            <a:off x="426140" y="3743161"/>
            <a:ext cx="523111" cy="1756907"/>
            <a:chOff x="714375" y="4554538"/>
            <a:chExt cx="523111" cy="1756907"/>
          </a:xfrm>
        </p:grpSpPr>
        <p:sp>
          <p:nvSpPr>
            <p:cNvPr id="101" name="Rectangle 90">
              <a:extLst>
                <a:ext uri="{FF2B5EF4-FFF2-40B4-BE49-F238E27FC236}">
                  <a16:creationId xmlns:a16="http://schemas.microsoft.com/office/drawing/2014/main" id="{630EFEA9-290E-4970-8AC1-4C6889D30F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606" y="6096001"/>
              <a:ext cx="28373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-5.0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91">
              <a:extLst>
                <a:ext uri="{FF2B5EF4-FFF2-40B4-BE49-F238E27FC236}">
                  <a16:creationId xmlns:a16="http://schemas.microsoft.com/office/drawing/2014/main" id="{170DCD89-71FC-4BAA-842D-99ED13BD0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3066" y="5326063"/>
              <a:ext cx="22442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92">
              <a:extLst>
                <a:ext uri="{FF2B5EF4-FFF2-40B4-BE49-F238E27FC236}">
                  <a16:creationId xmlns:a16="http://schemas.microsoft.com/office/drawing/2014/main" id="{00E936EE-D88F-4C47-8ABA-39B7FAA78D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3066" y="4554538"/>
              <a:ext cx="22442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5.0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2" name="Rectangle 17">
              <a:extLst>
                <a:ext uri="{FF2B5EF4-FFF2-40B4-BE49-F238E27FC236}">
                  <a16:creationId xmlns:a16="http://schemas.microsoft.com/office/drawing/2014/main" id="{EFDB8146-715B-4533-A473-915B940CA7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7229" y="5299790"/>
              <a:ext cx="156051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600" i="0" dirty="0">
                  <a:solidFill>
                    <a:srgbClr val="262626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d</a:t>
              </a: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</a:rPr>
                <a:t>t) and m(t)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1143A04F-72E6-4139-9C31-316E18D28ED6}"/>
              </a:ext>
            </a:extLst>
          </p:cNvPr>
          <p:cNvGrpSpPr/>
          <p:nvPr/>
        </p:nvGrpSpPr>
        <p:grpSpPr>
          <a:xfrm>
            <a:off x="4490861" y="3728328"/>
            <a:ext cx="523111" cy="1756907"/>
            <a:chOff x="714375" y="4554538"/>
            <a:chExt cx="523111" cy="1756907"/>
          </a:xfrm>
        </p:grpSpPr>
        <p:sp>
          <p:nvSpPr>
            <p:cNvPr id="310" name="Rectangle 90">
              <a:extLst>
                <a:ext uri="{FF2B5EF4-FFF2-40B4-BE49-F238E27FC236}">
                  <a16:creationId xmlns:a16="http://schemas.microsoft.com/office/drawing/2014/main" id="{1F03E1F6-AEF8-40F0-B958-04F5CC452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606" y="6096001"/>
              <a:ext cx="28373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-5.0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1" name="Rectangle 91">
              <a:extLst>
                <a:ext uri="{FF2B5EF4-FFF2-40B4-BE49-F238E27FC236}">
                  <a16:creationId xmlns:a16="http://schemas.microsoft.com/office/drawing/2014/main" id="{1C331B1A-F4D1-4645-827D-0C89F46512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3066" y="5326063"/>
              <a:ext cx="22442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2" name="Rectangle 92">
              <a:extLst>
                <a:ext uri="{FF2B5EF4-FFF2-40B4-BE49-F238E27FC236}">
                  <a16:creationId xmlns:a16="http://schemas.microsoft.com/office/drawing/2014/main" id="{1AEAD3A2-8D7A-46D9-BEBA-1CFEBF736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3066" y="4554538"/>
              <a:ext cx="22442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5.0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3" name="Rectangle 17">
              <a:extLst>
                <a:ext uri="{FF2B5EF4-FFF2-40B4-BE49-F238E27FC236}">
                  <a16:creationId xmlns:a16="http://schemas.microsoft.com/office/drawing/2014/main" id="{DC822BFB-C23A-42DF-AFDE-A2201A3D655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7229" y="5299790"/>
              <a:ext cx="156051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600" i="0" dirty="0">
                  <a:solidFill>
                    <a:srgbClr val="262626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d</a:t>
              </a: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</a:rPr>
                <a:t>t) and m(t)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14" name="Line 89">
            <a:extLst>
              <a:ext uri="{FF2B5EF4-FFF2-40B4-BE49-F238E27FC236}">
                <a16:creationId xmlns:a16="http://schemas.microsoft.com/office/drawing/2014/main" id="{452FF6A3-827A-4599-BBED-8DFD5C27F18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9688" y="3843696"/>
            <a:ext cx="34925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56A4862F-BDBE-466D-8103-3D2C747E0AA7}"/>
              </a:ext>
            </a:extLst>
          </p:cNvPr>
          <p:cNvGrpSpPr/>
          <p:nvPr/>
        </p:nvGrpSpPr>
        <p:grpSpPr>
          <a:xfrm>
            <a:off x="5118111" y="5450856"/>
            <a:ext cx="3569717" cy="481171"/>
            <a:chOff x="1238250" y="6275388"/>
            <a:chExt cx="3569717" cy="481171"/>
          </a:xfrm>
        </p:grpSpPr>
        <p:sp>
          <p:nvSpPr>
            <p:cNvPr id="317" name="Rectangle 79">
              <a:extLst>
                <a:ext uri="{FF2B5EF4-FFF2-40B4-BE49-F238E27FC236}">
                  <a16:creationId xmlns:a16="http://schemas.microsoft.com/office/drawing/2014/main" id="{37921B38-3E9C-4A9E-8CEA-51E3F47714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8250" y="6275388"/>
              <a:ext cx="897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8" name="Rectangle 80">
              <a:extLst>
                <a:ext uri="{FF2B5EF4-FFF2-40B4-BE49-F238E27FC236}">
                  <a16:creationId xmlns:a16="http://schemas.microsoft.com/office/drawing/2014/main" id="{98713355-06A3-48CC-8258-D2F91109CB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8488" y="6275388"/>
              <a:ext cx="17953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9" name="Rectangle 81">
              <a:extLst>
                <a:ext uri="{FF2B5EF4-FFF2-40B4-BE49-F238E27FC236}">
                  <a16:creationId xmlns:a16="http://schemas.microsoft.com/office/drawing/2014/main" id="{4083B664-EAB7-4020-A4BE-F0033A396C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5075" y="6275388"/>
              <a:ext cx="2693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0" name="Rectangle 82">
              <a:extLst>
                <a:ext uri="{FF2B5EF4-FFF2-40B4-BE49-F238E27FC236}">
                  <a16:creationId xmlns:a16="http://schemas.microsoft.com/office/drawing/2014/main" id="{CEECB665-E628-407B-BC57-FF45DF0D14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4525" y="6275388"/>
              <a:ext cx="2693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1" name="Rectangle 83">
              <a:extLst>
                <a:ext uri="{FF2B5EF4-FFF2-40B4-BE49-F238E27FC236}">
                  <a16:creationId xmlns:a16="http://schemas.microsoft.com/office/drawing/2014/main" id="{56F5E43B-6FA4-4CC8-B075-A677EC5187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9213" y="6275388"/>
              <a:ext cx="2693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2" name="Rectangle 84">
              <a:extLst>
                <a:ext uri="{FF2B5EF4-FFF2-40B4-BE49-F238E27FC236}">
                  <a16:creationId xmlns:a16="http://schemas.microsoft.com/office/drawing/2014/main" id="{D2EB35CE-4470-4178-9848-6E72DDC0B5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8663" y="6275388"/>
              <a:ext cx="2693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3" name="Rectangle 85">
              <a:extLst>
                <a:ext uri="{FF2B5EF4-FFF2-40B4-BE49-F238E27FC236}">
                  <a16:creationId xmlns:a16="http://schemas.microsoft.com/office/drawing/2014/main" id="{08977583-5039-4A79-8FDD-6D0E7D988D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1125" y="6510338"/>
              <a:ext cx="75661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time </a:t>
              </a: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t</a:t>
              </a: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(s)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24" name="TextBox 323">
            <a:extLst>
              <a:ext uri="{FF2B5EF4-FFF2-40B4-BE49-F238E27FC236}">
                <a16:creationId xmlns:a16="http://schemas.microsoft.com/office/drawing/2014/main" id="{4E953B38-5F88-4388-831D-7D5925B8A5A4}"/>
              </a:ext>
            </a:extLst>
          </p:cNvPr>
          <p:cNvSpPr txBox="1"/>
          <p:nvPr/>
        </p:nvSpPr>
        <p:spPr>
          <a:xfrm>
            <a:off x="240619" y="3358398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B8ABD652-47BC-446B-8B64-6B186A23B88C}"/>
              </a:ext>
            </a:extLst>
          </p:cNvPr>
          <p:cNvSpPr txBox="1"/>
          <p:nvPr/>
        </p:nvSpPr>
        <p:spPr>
          <a:xfrm>
            <a:off x="4274923" y="3358398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(D)</a:t>
            </a:r>
          </a:p>
        </p:txBody>
      </p: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42C66034-1D5D-4D2F-9695-827D077DF25F}"/>
              </a:ext>
            </a:extLst>
          </p:cNvPr>
          <p:cNvGrpSpPr/>
          <p:nvPr/>
        </p:nvGrpSpPr>
        <p:grpSpPr>
          <a:xfrm>
            <a:off x="1064317" y="1783034"/>
            <a:ext cx="3312800" cy="1166813"/>
            <a:chOff x="2725738" y="2444750"/>
            <a:chExt cx="3876675" cy="1166813"/>
          </a:xfrm>
        </p:grpSpPr>
        <p:sp>
          <p:nvSpPr>
            <p:cNvPr id="263" name="Freeform 29">
              <a:extLst>
                <a:ext uri="{FF2B5EF4-FFF2-40B4-BE49-F238E27FC236}">
                  <a16:creationId xmlns:a16="http://schemas.microsoft.com/office/drawing/2014/main" id="{748F1483-2758-47BA-97C5-8852F5CBD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613" y="2444750"/>
              <a:ext cx="3846513" cy="976313"/>
            </a:xfrm>
            <a:custGeom>
              <a:avLst/>
              <a:gdLst>
                <a:gd name="T0" fmla="*/ 37 w 2423"/>
                <a:gd name="T1" fmla="*/ 506 h 615"/>
                <a:gd name="T2" fmla="*/ 74 w 2423"/>
                <a:gd name="T3" fmla="*/ 506 h 615"/>
                <a:gd name="T4" fmla="*/ 112 w 2423"/>
                <a:gd name="T5" fmla="*/ 506 h 615"/>
                <a:gd name="T6" fmla="*/ 150 w 2423"/>
                <a:gd name="T7" fmla="*/ 506 h 615"/>
                <a:gd name="T8" fmla="*/ 189 w 2423"/>
                <a:gd name="T9" fmla="*/ 506 h 615"/>
                <a:gd name="T10" fmla="*/ 227 w 2423"/>
                <a:gd name="T11" fmla="*/ 506 h 615"/>
                <a:gd name="T12" fmla="*/ 265 w 2423"/>
                <a:gd name="T13" fmla="*/ 506 h 615"/>
                <a:gd name="T14" fmla="*/ 302 w 2423"/>
                <a:gd name="T15" fmla="*/ 506 h 615"/>
                <a:gd name="T16" fmla="*/ 340 w 2423"/>
                <a:gd name="T17" fmla="*/ 506 h 615"/>
                <a:gd name="T18" fmla="*/ 379 w 2423"/>
                <a:gd name="T19" fmla="*/ 505 h 615"/>
                <a:gd name="T20" fmla="*/ 417 w 2423"/>
                <a:gd name="T21" fmla="*/ 505 h 615"/>
                <a:gd name="T22" fmla="*/ 455 w 2423"/>
                <a:gd name="T23" fmla="*/ 505 h 615"/>
                <a:gd name="T24" fmla="*/ 493 w 2423"/>
                <a:gd name="T25" fmla="*/ 505 h 615"/>
                <a:gd name="T26" fmla="*/ 531 w 2423"/>
                <a:gd name="T27" fmla="*/ 506 h 615"/>
                <a:gd name="T28" fmla="*/ 569 w 2423"/>
                <a:gd name="T29" fmla="*/ 508 h 615"/>
                <a:gd name="T30" fmla="*/ 607 w 2423"/>
                <a:gd name="T31" fmla="*/ 509 h 615"/>
                <a:gd name="T32" fmla="*/ 645 w 2423"/>
                <a:gd name="T33" fmla="*/ 510 h 615"/>
                <a:gd name="T34" fmla="*/ 683 w 2423"/>
                <a:gd name="T35" fmla="*/ 508 h 615"/>
                <a:gd name="T36" fmla="*/ 721 w 2423"/>
                <a:gd name="T37" fmla="*/ 504 h 615"/>
                <a:gd name="T38" fmla="*/ 759 w 2423"/>
                <a:gd name="T39" fmla="*/ 497 h 615"/>
                <a:gd name="T40" fmla="*/ 797 w 2423"/>
                <a:gd name="T41" fmla="*/ 490 h 615"/>
                <a:gd name="T42" fmla="*/ 835 w 2423"/>
                <a:gd name="T43" fmla="*/ 485 h 615"/>
                <a:gd name="T44" fmla="*/ 873 w 2423"/>
                <a:gd name="T45" fmla="*/ 490 h 615"/>
                <a:gd name="T46" fmla="*/ 911 w 2423"/>
                <a:gd name="T47" fmla="*/ 507 h 615"/>
                <a:gd name="T48" fmla="*/ 949 w 2423"/>
                <a:gd name="T49" fmla="*/ 540 h 615"/>
                <a:gd name="T50" fmla="*/ 987 w 2423"/>
                <a:gd name="T51" fmla="*/ 580 h 615"/>
                <a:gd name="T52" fmla="*/ 1025 w 2423"/>
                <a:gd name="T53" fmla="*/ 611 h 615"/>
                <a:gd name="T54" fmla="*/ 1063 w 2423"/>
                <a:gd name="T55" fmla="*/ 606 h 615"/>
                <a:gd name="T56" fmla="*/ 1101 w 2423"/>
                <a:gd name="T57" fmla="*/ 536 h 615"/>
                <a:gd name="T58" fmla="*/ 1139 w 2423"/>
                <a:gd name="T59" fmla="*/ 387 h 615"/>
                <a:gd name="T60" fmla="*/ 1177 w 2423"/>
                <a:gd name="T61" fmla="*/ 179 h 615"/>
                <a:gd name="T62" fmla="*/ 1215 w 2423"/>
                <a:gd name="T63" fmla="*/ 16 h 615"/>
                <a:gd name="T64" fmla="*/ 1253 w 2423"/>
                <a:gd name="T65" fmla="*/ 220 h 615"/>
                <a:gd name="T66" fmla="*/ 1291 w 2423"/>
                <a:gd name="T67" fmla="*/ 420 h 615"/>
                <a:gd name="T68" fmla="*/ 1329 w 2423"/>
                <a:gd name="T69" fmla="*/ 555 h 615"/>
                <a:gd name="T70" fmla="*/ 1367 w 2423"/>
                <a:gd name="T71" fmla="*/ 611 h 615"/>
                <a:gd name="T72" fmla="*/ 1405 w 2423"/>
                <a:gd name="T73" fmla="*/ 607 h 615"/>
                <a:gd name="T74" fmla="*/ 1443 w 2423"/>
                <a:gd name="T75" fmla="*/ 573 h 615"/>
                <a:gd name="T76" fmla="*/ 1481 w 2423"/>
                <a:gd name="T77" fmla="*/ 533 h 615"/>
                <a:gd name="T78" fmla="*/ 1519 w 2423"/>
                <a:gd name="T79" fmla="*/ 503 h 615"/>
                <a:gd name="T80" fmla="*/ 1557 w 2423"/>
                <a:gd name="T81" fmla="*/ 488 h 615"/>
                <a:gd name="T82" fmla="*/ 1595 w 2423"/>
                <a:gd name="T83" fmla="*/ 486 h 615"/>
                <a:gd name="T84" fmla="*/ 1633 w 2423"/>
                <a:gd name="T85" fmla="*/ 491 h 615"/>
                <a:gd name="T86" fmla="*/ 1671 w 2423"/>
                <a:gd name="T87" fmla="*/ 498 h 615"/>
                <a:gd name="T88" fmla="*/ 1709 w 2423"/>
                <a:gd name="T89" fmla="*/ 505 h 615"/>
                <a:gd name="T90" fmla="*/ 1747 w 2423"/>
                <a:gd name="T91" fmla="*/ 509 h 615"/>
                <a:gd name="T92" fmla="*/ 1785 w 2423"/>
                <a:gd name="T93" fmla="*/ 510 h 615"/>
                <a:gd name="T94" fmla="*/ 1823 w 2423"/>
                <a:gd name="T95" fmla="*/ 509 h 615"/>
                <a:gd name="T96" fmla="*/ 1861 w 2423"/>
                <a:gd name="T97" fmla="*/ 508 h 615"/>
                <a:gd name="T98" fmla="*/ 1899 w 2423"/>
                <a:gd name="T99" fmla="*/ 506 h 615"/>
                <a:gd name="T100" fmla="*/ 1937 w 2423"/>
                <a:gd name="T101" fmla="*/ 505 h 615"/>
                <a:gd name="T102" fmla="*/ 1975 w 2423"/>
                <a:gd name="T103" fmla="*/ 505 h 615"/>
                <a:gd name="T104" fmla="*/ 2013 w 2423"/>
                <a:gd name="T105" fmla="*/ 505 h 615"/>
                <a:gd name="T106" fmla="*/ 2051 w 2423"/>
                <a:gd name="T107" fmla="*/ 505 h 615"/>
                <a:gd name="T108" fmla="*/ 2089 w 2423"/>
                <a:gd name="T109" fmla="*/ 506 h 615"/>
                <a:gd name="T110" fmla="*/ 2127 w 2423"/>
                <a:gd name="T111" fmla="*/ 506 h 615"/>
                <a:gd name="T112" fmla="*/ 2165 w 2423"/>
                <a:gd name="T113" fmla="*/ 506 h 615"/>
                <a:gd name="T114" fmla="*/ 2203 w 2423"/>
                <a:gd name="T115" fmla="*/ 506 h 615"/>
                <a:gd name="T116" fmla="*/ 2241 w 2423"/>
                <a:gd name="T117" fmla="*/ 506 h 615"/>
                <a:gd name="T118" fmla="*/ 2279 w 2423"/>
                <a:gd name="T119" fmla="*/ 506 h 615"/>
                <a:gd name="T120" fmla="*/ 2317 w 2423"/>
                <a:gd name="T121" fmla="*/ 506 h 615"/>
                <a:gd name="T122" fmla="*/ 2355 w 2423"/>
                <a:gd name="T123" fmla="*/ 506 h 615"/>
                <a:gd name="T124" fmla="*/ 2393 w 2423"/>
                <a:gd name="T125" fmla="*/ 50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23" h="615">
                  <a:moveTo>
                    <a:pt x="0" y="506"/>
                  </a:moveTo>
                  <a:lnTo>
                    <a:pt x="1" y="506"/>
                  </a:lnTo>
                  <a:lnTo>
                    <a:pt x="2" y="506"/>
                  </a:lnTo>
                  <a:lnTo>
                    <a:pt x="3" y="506"/>
                  </a:lnTo>
                  <a:lnTo>
                    <a:pt x="4" y="506"/>
                  </a:lnTo>
                  <a:lnTo>
                    <a:pt x="6" y="506"/>
                  </a:lnTo>
                  <a:lnTo>
                    <a:pt x="7" y="506"/>
                  </a:lnTo>
                  <a:lnTo>
                    <a:pt x="8" y="506"/>
                  </a:lnTo>
                  <a:lnTo>
                    <a:pt x="9" y="506"/>
                  </a:lnTo>
                  <a:lnTo>
                    <a:pt x="10" y="506"/>
                  </a:lnTo>
                  <a:lnTo>
                    <a:pt x="12" y="506"/>
                  </a:lnTo>
                  <a:lnTo>
                    <a:pt x="13" y="506"/>
                  </a:lnTo>
                  <a:lnTo>
                    <a:pt x="14" y="506"/>
                  </a:lnTo>
                  <a:lnTo>
                    <a:pt x="15" y="506"/>
                  </a:lnTo>
                  <a:lnTo>
                    <a:pt x="16" y="506"/>
                  </a:lnTo>
                  <a:lnTo>
                    <a:pt x="18" y="506"/>
                  </a:lnTo>
                  <a:lnTo>
                    <a:pt x="19" y="506"/>
                  </a:lnTo>
                  <a:lnTo>
                    <a:pt x="20" y="506"/>
                  </a:lnTo>
                  <a:lnTo>
                    <a:pt x="21" y="506"/>
                  </a:lnTo>
                  <a:lnTo>
                    <a:pt x="22" y="506"/>
                  </a:lnTo>
                  <a:lnTo>
                    <a:pt x="23" y="506"/>
                  </a:lnTo>
                  <a:lnTo>
                    <a:pt x="25" y="506"/>
                  </a:lnTo>
                  <a:lnTo>
                    <a:pt x="26" y="506"/>
                  </a:lnTo>
                  <a:lnTo>
                    <a:pt x="27" y="506"/>
                  </a:lnTo>
                  <a:lnTo>
                    <a:pt x="28" y="506"/>
                  </a:lnTo>
                  <a:lnTo>
                    <a:pt x="29" y="506"/>
                  </a:lnTo>
                  <a:lnTo>
                    <a:pt x="31" y="506"/>
                  </a:lnTo>
                  <a:lnTo>
                    <a:pt x="32" y="506"/>
                  </a:lnTo>
                  <a:lnTo>
                    <a:pt x="33" y="506"/>
                  </a:lnTo>
                  <a:lnTo>
                    <a:pt x="34" y="506"/>
                  </a:lnTo>
                  <a:lnTo>
                    <a:pt x="35" y="506"/>
                  </a:lnTo>
                  <a:lnTo>
                    <a:pt x="37" y="506"/>
                  </a:lnTo>
                  <a:lnTo>
                    <a:pt x="38" y="506"/>
                  </a:lnTo>
                  <a:lnTo>
                    <a:pt x="39" y="506"/>
                  </a:lnTo>
                  <a:lnTo>
                    <a:pt x="40" y="506"/>
                  </a:lnTo>
                  <a:lnTo>
                    <a:pt x="41" y="506"/>
                  </a:lnTo>
                  <a:lnTo>
                    <a:pt x="42" y="506"/>
                  </a:lnTo>
                  <a:lnTo>
                    <a:pt x="44" y="506"/>
                  </a:lnTo>
                  <a:lnTo>
                    <a:pt x="45" y="506"/>
                  </a:lnTo>
                  <a:lnTo>
                    <a:pt x="46" y="506"/>
                  </a:lnTo>
                  <a:lnTo>
                    <a:pt x="47" y="506"/>
                  </a:lnTo>
                  <a:lnTo>
                    <a:pt x="48" y="506"/>
                  </a:lnTo>
                  <a:lnTo>
                    <a:pt x="50" y="506"/>
                  </a:lnTo>
                  <a:lnTo>
                    <a:pt x="51" y="506"/>
                  </a:lnTo>
                  <a:lnTo>
                    <a:pt x="52" y="506"/>
                  </a:lnTo>
                  <a:lnTo>
                    <a:pt x="53" y="506"/>
                  </a:lnTo>
                  <a:lnTo>
                    <a:pt x="54" y="506"/>
                  </a:lnTo>
                  <a:lnTo>
                    <a:pt x="55" y="506"/>
                  </a:lnTo>
                  <a:lnTo>
                    <a:pt x="57" y="506"/>
                  </a:lnTo>
                  <a:lnTo>
                    <a:pt x="58" y="506"/>
                  </a:lnTo>
                  <a:lnTo>
                    <a:pt x="59" y="506"/>
                  </a:lnTo>
                  <a:lnTo>
                    <a:pt x="60" y="506"/>
                  </a:lnTo>
                  <a:lnTo>
                    <a:pt x="61" y="506"/>
                  </a:lnTo>
                  <a:lnTo>
                    <a:pt x="63" y="506"/>
                  </a:lnTo>
                  <a:lnTo>
                    <a:pt x="64" y="506"/>
                  </a:lnTo>
                  <a:lnTo>
                    <a:pt x="65" y="506"/>
                  </a:lnTo>
                  <a:lnTo>
                    <a:pt x="66" y="506"/>
                  </a:lnTo>
                  <a:lnTo>
                    <a:pt x="67" y="506"/>
                  </a:lnTo>
                  <a:lnTo>
                    <a:pt x="69" y="506"/>
                  </a:lnTo>
                  <a:lnTo>
                    <a:pt x="70" y="506"/>
                  </a:lnTo>
                  <a:lnTo>
                    <a:pt x="71" y="506"/>
                  </a:lnTo>
                  <a:lnTo>
                    <a:pt x="72" y="506"/>
                  </a:lnTo>
                  <a:lnTo>
                    <a:pt x="73" y="506"/>
                  </a:lnTo>
                  <a:lnTo>
                    <a:pt x="74" y="506"/>
                  </a:lnTo>
                  <a:lnTo>
                    <a:pt x="76" y="506"/>
                  </a:lnTo>
                  <a:lnTo>
                    <a:pt x="77" y="506"/>
                  </a:lnTo>
                  <a:lnTo>
                    <a:pt x="78" y="506"/>
                  </a:lnTo>
                  <a:lnTo>
                    <a:pt x="79" y="506"/>
                  </a:lnTo>
                  <a:lnTo>
                    <a:pt x="80" y="506"/>
                  </a:lnTo>
                  <a:lnTo>
                    <a:pt x="82" y="506"/>
                  </a:lnTo>
                  <a:lnTo>
                    <a:pt x="83" y="506"/>
                  </a:lnTo>
                  <a:lnTo>
                    <a:pt x="84" y="506"/>
                  </a:lnTo>
                  <a:lnTo>
                    <a:pt x="85" y="506"/>
                  </a:lnTo>
                  <a:lnTo>
                    <a:pt x="86" y="506"/>
                  </a:lnTo>
                  <a:lnTo>
                    <a:pt x="88" y="506"/>
                  </a:lnTo>
                  <a:lnTo>
                    <a:pt x="89" y="506"/>
                  </a:lnTo>
                  <a:lnTo>
                    <a:pt x="90" y="506"/>
                  </a:lnTo>
                  <a:lnTo>
                    <a:pt x="91" y="506"/>
                  </a:lnTo>
                  <a:lnTo>
                    <a:pt x="92" y="506"/>
                  </a:lnTo>
                  <a:lnTo>
                    <a:pt x="93" y="506"/>
                  </a:lnTo>
                  <a:lnTo>
                    <a:pt x="95" y="506"/>
                  </a:lnTo>
                  <a:lnTo>
                    <a:pt x="96" y="506"/>
                  </a:lnTo>
                  <a:lnTo>
                    <a:pt x="97" y="506"/>
                  </a:lnTo>
                  <a:lnTo>
                    <a:pt x="98" y="506"/>
                  </a:lnTo>
                  <a:lnTo>
                    <a:pt x="99" y="506"/>
                  </a:lnTo>
                  <a:lnTo>
                    <a:pt x="101" y="506"/>
                  </a:lnTo>
                  <a:lnTo>
                    <a:pt x="102" y="506"/>
                  </a:lnTo>
                  <a:lnTo>
                    <a:pt x="103" y="506"/>
                  </a:lnTo>
                  <a:lnTo>
                    <a:pt x="104" y="506"/>
                  </a:lnTo>
                  <a:lnTo>
                    <a:pt x="105" y="506"/>
                  </a:lnTo>
                  <a:lnTo>
                    <a:pt x="107" y="506"/>
                  </a:lnTo>
                  <a:lnTo>
                    <a:pt x="108" y="506"/>
                  </a:lnTo>
                  <a:lnTo>
                    <a:pt x="109" y="506"/>
                  </a:lnTo>
                  <a:lnTo>
                    <a:pt x="110" y="506"/>
                  </a:lnTo>
                  <a:lnTo>
                    <a:pt x="111" y="506"/>
                  </a:lnTo>
                  <a:lnTo>
                    <a:pt x="112" y="506"/>
                  </a:lnTo>
                  <a:lnTo>
                    <a:pt x="114" y="506"/>
                  </a:lnTo>
                  <a:lnTo>
                    <a:pt x="115" y="506"/>
                  </a:lnTo>
                  <a:lnTo>
                    <a:pt x="116" y="506"/>
                  </a:lnTo>
                  <a:lnTo>
                    <a:pt x="117" y="506"/>
                  </a:lnTo>
                  <a:lnTo>
                    <a:pt x="118" y="506"/>
                  </a:lnTo>
                  <a:lnTo>
                    <a:pt x="120" y="506"/>
                  </a:lnTo>
                  <a:lnTo>
                    <a:pt x="121" y="506"/>
                  </a:lnTo>
                  <a:lnTo>
                    <a:pt x="122" y="506"/>
                  </a:lnTo>
                  <a:lnTo>
                    <a:pt x="123" y="506"/>
                  </a:lnTo>
                  <a:lnTo>
                    <a:pt x="124" y="506"/>
                  </a:lnTo>
                  <a:lnTo>
                    <a:pt x="125" y="506"/>
                  </a:lnTo>
                  <a:lnTo>
                    <a:pt x="127" y="506"/>
                  </a:lnTo>
                  <a:lnTo>
                    <a:pt x="128" y="506"/>
                  </a:lnTo>
                  <a:lnTo>
                    <a:pt x="129" y="506"/>
                  </a:lnTo>
                  <a:lnTo>
                    <a:pt x="130" y="506"/>
                  </a:lnTo>
                  <a:lnTo>
                    <a:pt x="131" y="506"/>
                  </a:lnTo>
                  <a:lnTo>
                    <a:pt x="133" y="506"/>
                  </a:lnTo>
                  <a:lnTo>
                    <a:pt x="134" y="506"/>
                  </a:lnTo>
                  <a:lnTo>
                    <a:pt x="135" y="506"/>
                  </a:lnTo>
                  <a:lnTo>
                    <a:pt x="136" y="506"/>
                  </a:lnTo>
                  <a:lnTo>
                    <a:pt x="137" y="506"/>
                  </a:lnTo>
                  <a:lnTo>
                    <a:pt x="139" y="506"/>
                  </a:lnTo>
                  <a:lnTo>
                    <a:pt x="140" y="506"/>
                  </a:lnTo>
                  <a:lnTo>
                    <a:pt x="141" y="506"/>
                  </a:lnTo>
                  <a:lnTo>
                    <a:pt x="142" y="506"/>
                  </a:lnTo>
                  <a:lnTo>
                    <a:pt x="143" y="506"/>
                  </a:lnTo>
                  <a:lnTo>
                    <a:pt x="144" y="506"/>
                  </a:lnTo>
                  <a:lnTo>
                    <a:pt x="146" y="506"/>
                  </a:lnTo>
                  <a:lnTo>
                    <a:pt x="147" y="506"/>
                  </a:lnTo>
                  <a:lnTo>
                    <a:pt x="148" y="506"/>
                  </a:lnTo>
                  <a:lnTo>
                    <a:pt x="149" y="506"/>
                  </a:lnTo>
                  <a:lnTo>
                    <a:pt x="150" y="506"/>
                  </a:lnTo>
                  <a:lnTo>
                    <a:pt x="152" y="506"/>
                  </a:lnTo>
                  <a:lnTo>
                    <a:pt x="153" y="506"/>
                  </a:lnTo>
                  <a:lnTo>
                    <a:pt x="154" y="506"/>
                  </a:lnTo>
                  <a:lnTo>
                    <a:pt x="155" y="506"/>
                  </a:lnTo>
                  <a:lnTo>
                    <a:pt x="156" y="506"/>
                  </a:lnTo>
                  <a:lnTo>
                    <a:pt x="158" y="506"/>
                  </a:lnTo>
                  <a:lnTo>
                    <a:pt x="159" y="506"/>
                  </a:lnTo>
                  <a:lnTo>
                    <a:pt x="160" y="506"/>
                  </a:lnTo>
                  <a:lnTo>
                    <a:pt x="161" y="506"/>
                  </a:lnTo>
                  <a:lnTo>
                    <a:pt x="162" y="506"/>
                  </a:lnTo>
                  <a:lnTo>
                    <a:pt x="163" y="506"/>
                  </a:lnTo>
                  <a:lnTo>
                    <a:pt x="165" y="506"/>
                  </a:lnTo>
                  <a:lnTo>
                    <a:pt x="166" y="506"/>
                  </a:lnTo>
                  <a:lnTo>
                    <a:pt x="167" y="506"/>
                  </a:lnTo>
                  <a:lnTo>
                    <a:pt x="168" y="506"/>
                  </a:lnTo>
                  <a:lnTo>
                    <a:pt x="169" y="506"/>
                  </a:lnTo>
                  <a:lnTo>
                    <a:pt x="171" y="506"/>
                  </a:lnTo>
                  <a:lnTo>
                    <a:pt x="172" y="506"/>
                  </a:lnTo>
                  <a:lnTo>
                    <a:pt x="173" y="506"/>
                  </a:lnTo>
                  <a:lnTo>
                    <a:pt x="174" y="506"/>
                  </a:lnTo>
                  <a:lnTo>
                    <a:pt x="176" y="506"/>
                  </a:lnTo>
                  <a:lnTo>
                    <a:pt x="177" y="506"/>
                  </a:lnTo>
                  <a:lnTo>
                    <a:pt x="178" y="506"/>
                  </a:lnTo>
                  <a:lnTo>
                    <a:pt x="179" y="506"/>
                  </a:lnTo>
                  <a:lnTo>
                    <a:pt x="180" y="506"/>
                  </a:lnTo>
                  <a:lnTo>
                    <a:pt x="181" y="506"/>
                  </a:lnTo>
                  <a:lnTo>
                    <a:pt x="183" y="506"/>
                  </a:lnTo>
                  <a:lnTo>
                    <a:pt x="184" y="506"/>
                  </a:lnTo>
                  <a:lnTo>
                    <a:pt x="185" y="506"/>
                  </a:lnTo>
                  <a:lnTo>
                    <a:pt x="186" y="506"/>
                  </a:lnTo>
                  <a:lnTo>
                    <a:pt x="187" y="506"/>
                  </a:lnTo>
                  <a:lnTo>
                    <a:pt x="189" y="506"/>
                  </a:lnTo>
                  <a:lnTo>
                    <a:pt x="190" y="506"/>
                  </a:lnTo>
                  <a:lnTo>
                    <a:pt x="191" y="506"/>
                  </a:lnTo>
                  <a:lnTo>
                    <a:pt x="192" y="506"/>
                  </a:lnTo>
                  <a:lnTo>
                    <a:pt x="193" y="506"/>
                  </a:lnTo>
                  <a:lnTo>
                    <a:pt x="195" y="506"/>
                  </a:lnTo>
                  <a:lnTo>
                    <a:pt x="196" y="506"/>
                  </a:lnTo>
                  <a:lnTo>
                    <a:pt x="197" y="506"/>
                  </a:lnTo>
                  <a:lnTo>
                    <a:pt x="198" y="506"/>
                  </a:lnTo>
                  <a:lnTo>
                    <a:pt x="199" y="506"/>
                  </a:lnTo>
                  <a:lnTo>
                    <a:pt x="200" y="506"/>
                  </a:lnTo>
                  <a:lnTo>
                    <a:pt x="202" y="506"/>
                  </a:lnTo>
                  <a:lnTo>
                    <a:pt x="203" y="506"/>
                  </a:lnTo>
                  <a:lnTo>
                    <a:pt x="204" y="506"/>
                  </a:lnTo>
                  <a:lnTo>
                    <a:pt x="205" y="506"/>
                  </a:lnTo>
                  <a:lnTo>
                    <a:pt x="206" y="506"/>
                  </a:lnTo>
                  <a:lnTo>
                    <a:pt x="208" y="506"/>
                  </a:lnTo>
                  <a:lnTo>
                    <a:pt x="209" y="506"/>
                  </a:lnTo>
                  <a:lnTo>
                    <a:pt x="210" y="506"/>
                  </a:lnTo>
                  <a:lnTo>
                    <a:pt x="211" y="506"/>
                  </a:lnTo>
                  <a:lnTo>
                    <a:pt x="212" y="506"/>
                  </a:lnTo>
                  <a:lnTo>
                    <a:pt x="214" y="506"/>
                  </a:lnTo>
                  <a:lnTo>
                    <a:pt x="215" y="506"/>
                  </a:lnTo>
                  <a:lnTo>
                    <a:pt x="216" y="506"/>
                  </a:lnTo>
                  <a:lnTo>
                    <a:pt x="217" y="506"/>
                  </a:lnTo>
                  <a:lnTo>
                    <a:pt x="218" y="506"/>
                  </a:lnTo>
                  <a:lnTo>
                    <a:pt x="219" y="506"/>
                  </a:lnTo>
                  <a:lnTo>
                    <a:pt x="221" y="506"/>
                  </a:lnTo>
                  <a:lnTo>
                    <a:pt x="222" y="506"/>
                  </a:lnTo>
                  <a:lnTo>
                    <a:pt x="223" y="506"/>
                  </a:lnTo>
                  <a:lnTo>
                    <a:pt x="224" y="506"/>
                  </a:lnTo>
                  <a:lnTo>
                    <a:pt x="225" y="506"/>
                  </a:lnTo>
                  <a:lnTo>
                    <a:pt x="227" y="506"/>
                  </a:lnTo>
                  <a:lnTo>
                    <a:pt x="228" y="506"/>
                  </a:lnTo>
                  <a:lnTo>
                    <a:pt x="229" y="506"/>
                  </a:lnTo>
                  <a:lnTo>
                    <a:pt x="230" y="506"/>
                  </a:lnTo>
                  <a:lnTo>
                    <a:pt x="231" y="506"/>
                  </a:lnTo>
                  <a:lnTo>
                    <a:pt x="233" y="506"/>
                  </a:lnTo>
                  <a:lnTo>
                    <a:pt x="234" y="506"/>
                  </a:lnTo>
                  <a:lnTo>
                    <a:pt x="235" y="506"/>
                  </a:lnTo>
                  <a:lnTo>
                    <a:pt x="236" y="506"/>
                  </a:lnTo>
                  <a:lnTo>
                    <a:pt x="237" y="506"/>
                  </a:lnTo>
                  <a:lnTo>
                    <a:pt x="238" y="506"/>
                  </a:lnTo>
                  <a:lnTo>
                    <a:pt x="240" y="506"/>
                  </a:lnTo>
                  <a:lnTo>
                    <a:pt x="241" y="506"/>
                  </a:lnTo>
                  <a:lnTo>
                    <a:pt x="242" y="506"/>
                  </a:lnTo>
                  <a:lnTo>
                    <a:pt x="243" y="506"/>
                  </a:lnTo>
                  <a:lnTo>
                    <a:pt x="244" y="506"/>
                  </a:lnTo>
                  <a:lnTo>
                    <a:pt x="246" y="506"/>
                  </a:lnTo>
                  <a:lnTo>
                    <a:pt x="247" y="506"/>
                  </a:lnTo>
                  <a:lnTo>
                    <a:pt x="248" y="506"/>
                  </a:lnTo>
                  <a:lnTo>
                    <a:pt x="249" y="506"/>
                  </a:lnTo>
                  <a:lnTo>
                    <a:pt x="250" y="506"/>
                  </a:lnTo>
                  <a:lnTo>
                    <a:pt x="251" y="506"/>
                  </a:lnTo>
                  <a:lnTo>
                    <a:pt x="253" y="506"/>
                  </a:lnTo>
                  <a:lnTo>
                    <a:pt x="254" y="506"/>
                  </a:lnTo>
                  <a:lnTo>
                    <a:pt x="255" y="506"/>
                  </a:lnTo>
                  <a:lnTo>
                    <a:pt x="256" y="506"/>
                  </a:lnTo>
                  <a:lnTo>
                    <a:pt x="257" y="506"/>
                  </a:lnTo>
                  <a:lnTo>
                    <a:pt x="259" y="506"/>
                  </a:lnTo>
                  <a:lnTo>
                    <a:pt x="260" y="506"/>
                  </a:lnTo>
                  <a:lnTo>
                    <a:pt x="261" y="506"/>
                  </a:lnTo>
                  <a:lnTo>
                    <a:pt x="262" y="506"/>
                  </a:lnTo>
                  <a:lnTo>
                    <a:pt x="263" y="506"/>
                  </a:lnTo>
                  <a:lnTo>
                    <a:pt x="265" y="506"/>
                  </a:lnTo>
                  <a:lnTo>
                    <a:pt x="266" y="506"/>
                  </a:lnTo>
                  <a:lnTo>
                    <a:pt x="267" y="506"/>
                  </a:lnTo>
                  <a:lnTo>
                    <a:pt x="268" y="506"/>
                  </a:lnTo>
                  <a:lnTo>
                    <a:pt x="269" y="506"/>
                  </a:lnTo>
                  <a:lnTo>
                    <a:pt x="270" y="506"/>
                  </a:lnTo>
                  <a:lnTo>
                    <a:pt x="272" y="506"/>
                  </a:lnTo>
                  <a:lnTo>
                    <a:pt x="273" y="506"/>
                  </a:lnTo>
                  <a:lnTo>
                    <a:pt x="274" y="506"/>
                  </a:lnTo>
                  <a:lnTo>
                    <a:pt x="275" y="506"/>
                  </a:lnTo>
                  <a:lnTo>
                    <a:pt x="276" y="506"/>
                  </a:lnTo>
                  <a:lnTo>
                    <a:pt x="278" y="506"/>
                  </a:lnTo>
                  <a:lnTo>
                    <a:pt x="279" y="506"/>
                  </a:lnTo>
                  <a:lnTo>
                    <a:pt x="280" y="506"/>
                  </a:lnTo>
                  <a:lnTo>
                    <a:pt x="281" y="506"/>
                  </a:lnTo>
                  <a:lnTo>
                    <a:pt x="282" y="506"/>
                  </a:lnTo>
                  <a:lnTo>
                    <a:pt x="284" y="506"/>
                  </a:lnTo>
                  <a:lnTo>
                    <a:pt x="285" y="506"/>
                  </a:lnTo>
                  <a:lnTo>
                    <a:pt x="286" y="506"/>
                  </a:lnTo>
                  <a:lnTo>
                    <a:pt x="287" y="506"/>
                  </a:lnTo>
                  <a:lnTo>
                    <a:pt x="288" y="506"/>
                  </a:lnTo>
                  <a:lnTo>
                    <a:pt x="289" y="506"/>
                  </a:lnTo>
                  <a:lnTo>
                    <a:pt x="291" y="506"/>
                  </a:lnTo>
                  <a:lnTo>
                    <a:pt x="292" y="506"/>
                  </a:lnTo>
                  <a:lnTo>
                    <a:pt x="293" y="506"/>
                  </a:lnTo>
                  <a:lnTo>
                    <a:pt x="294" y="506"/>
                  </a:lnTo>
                  <a:lnTo>
                    <a:pt x="295" y="506"/>
                  </a:lnTo>
                  <a:lnTo>
                    <a:pt x="297" y="506"/>
                  </a:lnTo>
                  <a:lnTo>
                    <a:pt x="298" y="506"/>
                  </a:lnTo>
                  <a:lnTo>
                    <a:pt x="299" y="506"/>
                  </a:lnTo>
                  <a:lnTo>
                    <a:pt x="300" y="506"/>
                  </a:lnTo>
                  <a:lnTo>
                    <a:pt x="301" y="506"/>
                  </a:lnTo>
                  <a:lnTo>
                    <a:pt x="302" y="506"/>
                  </a:lnTo>
                  <a:lnTo>
                    <a:pt x="304" y="506"/>
                  </a:lnTo>
                  <a:lnTo>
                    <a:pt x="305" y="506"/>
                  </a:lnTo>
                  <a:lnTo>
                    <a:pt x="306" y="506"/>
                  </a:lnTo>
                  <a:lnTo>
                    <a:pt x="307" y="506"/>
                  </a:lnTo>
                  <a:lnTo>
                    <a:pt x="308" y="506"/>
                  </a:lnTo>
                  <a:lnTo>
                    <a:pt x="310" y="506"/>
                  </a:lnTo>
                  <a:lnTo>
                    <a:pt x="311" y="506"/>
                  </a:lnTo>
                  <a:lnTo>
                    <a:pt x="312" y="506"/>
                  </a:lnTo>
                  <a:lnTo>
                    <a:pt x="313" y="506"/>
                  </a:lnTo>
                  <a:lnTo>
                    <a:pt x="314" y="506"/>
                  </a:lnTo>
                  <a:lnTo>
                    <a:pt x="316" y="506"/>
                  </a:lnTo>
                  <a:lnTo>
                    <a:pt x="317" y="506"/>
                  </a:lnTo>
                  <a:lnTo>
                    <a:pt x="318" y="506"/>
                  </a:lnTo>
                  <a:lnTo>
                    <a:pt x="319" y="506"/>
                  </a:lnTo>
                  <a:lnTo>
                    <a:pt x="320" y="506"/>
                  </a:lnTo>
                  <a:lnTo>
                    <a:pt x="321" y="506"/>
                  </a:lnTo>
                  <a:lnTo>
                    <a:pt x="323" y="506"/>
                  </a:lnTo>
                  <a:lnTo>
                    <a:pt x="324" y="506"/>
                  </a:lnTo>
                  <a:lnTo>
                    <a:pt x="325" y="506"/>
                  </a:lnTo>
                  <a:lnTo>
                    <a:pt x="326" y="506"/>
                  </a:lnTo>
                  <a:lnTo>
                    <a:pt x="327" y="506"/>
                  </a:lnTo>
                  <a:lnTo>
                    <a:pt x="329" y="506"/>
                  </a:lnTo>
                  <a:lnTo>
                    <a:pt x="330" y="506"/>
                  </a:lnTo>
                  <a:lnTo>
                    <a:pt x="331" y="506"/>
                  </a:lnTo>
                  <a:lnTo>
                    <a:pt x="332" y="506"/>
                  </a:lnTo>
                  <a:lnTo>
                    <a:pt x="333" y="506"/>
                  </a:lnTo>
                  <a:lnTo>
                    <a:pt x="335" y="506"/>
                  </a:lnTo>
                  <a:lnTo>
                    <a:pt x="336" y="506"/>
                  </a:lnTo>
                  <a:lnTo>
                    <a:pt x="337" y="506"/>
                  </a:lnTo>
                  <a:lnTo>
                    <a:pt x="338" y="506"/>
                  </a:lnTo>
                  <a:lnTo>
                    <a:pt x="339" y="506"/>
                  </a:lnTo>
                  <a:lnTo>
                    <a:pt x="340" y="506"/>
                  </a:lnTo>
                  <a:lnTo>
                    <a:pt x="342" y="506"/>
                  </a:lnTo>
                  <a:lnTo>
                    <a:pt x="343" y="506"/>
                  </a:lnTo>
                  <a:lnTo>
                    <a:pt x="344" y="506"/>
                  </a:lnTo>
                  <a:lnTo>
                    <a:pt x="345" y="505"/>
                  </a:lnTo>
                  <a:lnTo>
                    <a:pt x="346" y="505"/>
                  </a:lnTo>
                  <a:lnTo>
                    <a:pt x="348" y="505"/>
                  </a:lnTo>
                  <a:lnTo>
                    <a:pt x="349" y="505"/>
                  </a:lnTo>
                  <a:lnTo>
                    <a:pt x="350" y="505"/>
                  </a:lnTo>
                  <a:lnTo>
                    <a:pt x="351" y="505"/>
                  </a:lnTo>
                  <a:lnTo>
                    <a:pt x="352" y="505"/>
                  </a:lnTo>
                  <a:lnTo>
                    <a:pt x="354" y="505"/>
                  </a:lnTo>
                  <a:lnTo>
                    <a:pt x="355" y="505"/>
                  </a:lnTo>
                  <a:lnTo>
                    <a:pt x="356" y="505"/>
                  </a:lnTo>
                  <a:lnTo>
                    <a:pt x="357" y="505"/>
                  </a:lnTo>
                  <a:lnTo>
                    <a:pt x="358" y="505"/>
                  </a:lnTo>
                  <a:lnTo>
                    <a:pt x="359" y="505"/>
                  </a:lnTo>
                  <a:lnTo>
                    <a:pt x="361" y="505"/>
                  </a:lnTo>
                  <a:lnTo>
                    <a:pt x="362" y="505"/>
                  </a:lnTo>
                  <a:lnTo>
                    <a:pt x="363" y="505"/>
                  </a:lnTo>
                  <a:lnTo>
                    <a:pt x="364" y="505"/>
                  </a:lnTo>
                  <a:lnTo>
                    <a:pt x="365" y="505"/>
                  </a:lnTo>
                  <a:lnTo>
                    <a:pt x="367" y="505"/>
                  </a:lnTo>
                  <a:lnTo>
                    <a:pt x="368" y="505"/>
                  </a:lnTo>
                  <a:lnTo>
                    <a:pt x="369" y="505"/>
                  </a:lnTo>
                  <a:lnTo>
                    <a:pt x="370" y="505"/>
                  </a:lnTo>
                  <a:lnTo>
                    <a:pt x="372" y="505"/>
                  </a:lnTo>
                  <a:lnTo>
                    <a:pt x="373" y="505"/>
                  </a:lnTo>
                  <a:lnTo>
                    <a:pt x="374" y="505"/>
                  </a:lnTo>
                  <a:lnTo>
                    <a:pt x="375" y="505"/>
                  </a:lnTo>
                  <a:lnTo>
                    <a:pt x="376" y="505"/>
                  </a:lnTo>
                  <a:lnTo>
                    <a:pt x="377" y="505"/>
                  </a:lnTo>
                  <a:lnTo>
                    <a:pt x="379" y="505"/>
                  </a:lnTo>
                  <a:lnTo>
                    <a:pt x="380" y="505"/>
                  </a:lnTo>
                  <a:lnTo>
                    <a:pt x="381" y="505"/>
                  </a:lnTo>
                  <a:lnTo>
                    <a:pt x="382" y="505"/>
                  </a:lnTo>
                  <a:lnTo>
                    <a:pt x="383" y="505"/>
                  </a:lnTo>
                  <a:lnTo>
                    <a:pt x="385" y="505"/>
                  </a:lnTo>
                  <a:lnTo>
                    <a:pt x="386" y="505"/>
                  </a:lnTo>
                  <a:lnTo>
                    <a:pt x="387" y="505"/>
                  </a:lnTo>
                  <a:lnTo>
                    <a:pt x="388" y="505"/>
                  </a:lnTo>
                  <a:lnTo>
                    <a:pt x="389" y="505"/>
                  </a:lnTo>
                  <a:lnTo>
                    <a:pt x="391" y="505"/>
                  </a:lnTo>
                  <a:lnTo>
                    <a:pt x="392" y="505"/>
                  </a:lnTo>
                  <a:lnTo>
                    <a:pt x="393" y="505"/>
                  </a:lnTo>
                  <a:lnTo>
                    <a:pt x="394" y="505"/>
                  </a:lnTo>
                  <a:lnTo>
                    <a:pt x="395" y="505"/>
                  </a:lnTo>
                  <a:lnTo>
                    <a:pt x="396" y="505"/>
                  </a:lnTo>
                  <a:lnTo>
                    <a:pt x="398" y="505"/>
                  </a:lnTo>
                  <a:lnTo>
                    <a:pt x="399" y="505"/>
                  </a:lnTo>
                  <a:lnTo>
                    <a:pt x="400" y="505"/>
                  </a:lnTo>
                  <a:lnTo>
                    <a:pt x="401" y="505"/>
                  </a:lnTo>
                  <a:lnTo>
                    <a:pt x="402" y="505"/>
                  </a:lnTo>
                  <a:lnTo>
                    <a:pt x="404" y="505"/>
                  </a:lnTo>
                  <a:lnTo>
                    <a:pt x="405" y="505"/>
                  </a:lnTo>
                  <a:lnTo>
                    <a:pt x="406" y="505"/>
                  </a:lnTo>
                  <a:lnTo>
                    <a:pt x="407" y="505"/>
                  </a:lnTo>
                  <a:lnTo>
                    <a:pt x="408" y="505"/>
                  </a:lnTo>
                  <a:lnTo>
                    <a:pt x="410" y="505"/>
                  </a:lnTo>
                  <a:lnTo>
                    <a:pt x="411" y="505"/>
                  </a:lnTo>
                  <a:lnTo>
                    <a:pt x="412" y="505"/>
                  </a:lnTo>
                  <a:lnTo>
                    <a:pt x="413" y="505"/>
                  </a:lnTo>
                  <a:lnTo>
                    <a:pt x="414" y="505"/>
                  </a:lnTo>
                  <a:lnTo>
                    <a:pt x="415" y="505"/>
                  </a:lnTo>
                  <a:lnTo>
                    <a:pt x="417" y="505"/>
                  </a:lnTo>
                  <a:lnTo>
                    <a:pt x="418" y="505"/>
                  </a:lnTo>
                  <a:lnTo>
                    <a:pt x="419" y="505"/>
                  </a:lnTo>
                  <a:lnTo>
                    <a:pt x="420" y="505"/>
                  </a:lnTo>
                  <a:lnTo>
                    <a:pt x="421" y="505"/>
                  </a:lnTo>
                  <a:lnTo>
                    <a:pt x="423" y="505"/>
                  </a:lnTo>
                  <a:lnTo>
                    <a:pt x="424" y="505"/>
                  </a:lnTo>
                  <a:lnTo>
                    <a:pt x="425" y="505"/>
                  </a:lnTo>
                  <a:lnTo>
                    <a:pt x="426" y="505"/>
                  </a:lnTo>
                  <a:lnTo>
                    <a:pt x="427" y="505"/>
                  </a:lnTo>
                  <a:lnTo>
                    <a:pt x="428" y="505"/>
                  </a:lnTo>
                  <a:lnTo>
                    <a:pt x="430" y="505"/>
                  </a:lnTo>
                  <a:lnTo>
                    <a:pt x="431" y="505"/>
                  </a:lnTo>
                  <a:lnTo>
                    <a:pt x="432" y="505"/>
                  </a:lnTo>
                  <a:lnTo>
                    <a:pt x="433" y="505"/>
                  </a:lnTo>
                  <a:lnTo>
                    <a:pt x="434" y="505"/>
                  </a:lnTo>
                  <a:lnTo>
                    <a:pt x="436" y="505"/>
                  </a:lnTo>
                  <a:lnTo>
                    <a:pt x="437" y="505"/>
                  </a:lnTo>
                  <a:lnTo>
                    <a:pt x="438" y="505"/>
                  </a:lnTo>
                  <a:lnTo>
                    <a:pt x="439" y="505"/>
                  </a:lnTo>
                  <a:lnTo>
                    <a:pt x="440" y="505"/>
                  </a:lnTo>
                  <a:lnTo>
                    <a:pt x="442" y="505"/>
                  </a:lnTo>
                  <a:lnTo>
                    <a:pt x="443" y="505"/>
                  </a:lnTo>
                  <a:lnTo>
                    <a:pt x="444" y="505"/>
                  </a:lnTo>
                  <a:lnTo>
                    <a:pt x="445" y="505"/>
                  </a:lnTo>
                  <a:lnTo>
                    <a:pt x="446" y="505"/>
                  </a:lnTo>
                  <a:lnTo>
                    <a:pt x="447" y="505"/>
                  </a:lnTo>
                  <a:lnTo>
                    <a:pt x="449" y="505"/>
                  </a:lnTo>
                  <a:lnTo>
                    <a:pt x="450" y="505"/>
                  </a:lnTo>
                  <a:lnTo>
                    <a:pt x="451" y="505"/>
                  </a:lnTo>
                  <a:lnTo>
                    <a:pt x="452" y="505"/>
                  </a:lnTo>
                  <a:lnTo>
                    <a:pt x="453" y="505"/>
                  </a:lnTo>
                  <a:lnTo>
                    <a:pt x="455" y="505"/>
                  </a:lnTo>
                  <a:lnTo>
                    <a:pt x="456" y="505"/>
                  </a:lnTo>
                  <a:lnTo>
                    <a:pt x="457" y="505"/>
                  </a:lnTo>
                  <a:lnTo>
                    <a:pt x="458" y="505"/>
                  </a:lnTo>
                  <a:lnTo>
                    <a:pt x="459" y="505"/>
                  </a:lnTo>
                  <a:lnTo>
                    <a:pt x="461" y="505"/>
                  </a:lnTo>
                  <a:lnTo>
                    <a:pt x="462" y="505"/>
                  </a:lnTo>
                  <a:lnTo>
                    <a:pt x="463" y="505"/>
                  </a:lnTo>
                  <a:lnTo>
                    <a:pt x="464" y="505"/>
                  </a:lnTo>
                  <a:lnTo>
                    <a:pt x="465" y="505"/>
                  </a:lnTo>
                  <a:lnTo>
                    <a:pt x="466" y="505"/>
                  </a:lnTo>
                  <a:lnTo>
                    <a:pt x="468" y="505"/>
                  </a:lnTo>
                  <a:lnTo>
                    <a:pt x="469" y="505"/>
                  </a:lnTo>
                  <a:lnTo>
                    <a:pt x="470" y="505"/>
                  </a:lnTo>
                  <a:lnTo>
                    <a:pt x="471" y="505"/>
                  </a:lnTo>
                  <a:lnTo>
                    <a:pt x="472" y="505"/>
                  </a:lnTo>
                  <a:lnTo>
                    <a:pt x="474" y="505"/>
                  </a:lnTo>
                  <a:lnTo>
                    <a:pt x="475" y="505"/>
                  </a:lnTo>
                  <a:lnTo>
                    <a:pt x="476" y="505"/>
                  </a:lnTo>
                  <a:lnTo>
                    <a:pt x="477" y="505"/>
                  </a:lnTo>
                  <a:lnTo>
                    <a:pt x="478" y="505"/>
                  </a:lnTo>
                  <a:lnTo>
                    <a:pt x="479" y="505"/>
                  </a:lnTo>
                  <a:lnTo>
                    <a:pt x="481" y="505"/>
                  </a:lnTo>
                  <a:lnTo>
                    <a:pt x="482" y="505"/>
                  </a:lnTo>
                  <a:lnTo>
                    <a:pt x="483" y="505"/>
                  </a:lnTo>
                  <a:lnTo>
                    <a:pt x="484" y="505"/>
                  </a:lnTo>
                  <a:lnTo>
                    <a:pt x="485" y="505"/>
                  </a:lnTo>
                  <a:lnTo>
                    <a:pt x="487" y="505"/>
                  </a:lnTo>
                  <a:lnTo>
                    <a:pt x="488" y="505"/>
                  </a:lnTo>
                  <a:lnTo>
                    <a:pt x="489" y="505"/>
                  </a:lnTo>
                  <a:lnTo>
                    <a:pt x="490" y="505"/>
                  </a:lnTo>
                  <a:lnTo>
                    <a:pt x="491" y="505"/>
                  </a:lnTo>
                  <a:lnTo>
                    <a:pt x="493" y="505"/>
                  </a:lnTo>
                  <a:lnTo>
                    <a:pt x="494" y="506"/>
                  </a:lnTo>
                  <a:lnTo>
                    <a:pt x="495" y="506"/>
                  </a:lnTo>
                  <a:lnTo>
                    <a:pt x="496" y="506"/>
                  </a:lnTo>
                  <a:lnTo>
                    <a:pt x="497" y="506"/>
                  </a:lnTo>
                  <a:lnTo>
                    <a:pt x="498" y="506"/>
                  </a:lnTo>
                  <a:lnTo>
                    <a:pt x="500" y="506"/>
                  </a:lnTo>
                  <a:lnTo>
                    <a:pt x="501" y="506"/>
                  </a:lnTo>
                  <a:lnTo>
                    <a:pt x="502" y="506"/>
                  </a:lnTo>
                  <a:lnTo>
                    <a:pt x="503" y="506"/>
                  </a:lnTo>
                  <a:lnTo>
                    <a:pt x="504" y="506"/>
                  </a:lnTo>
                  <a:lnTo>
                    <a:pt x="506" y="506"/>
                  </a:lnTo>
                  <a:lnTo>
                    <a:pt x="507" y="506"/>
                  </a:lnTo>
                  <a:lnTo>
                    <a:pt x="508" y="506"/>
                  </a:lnTo>
                  <a:lnTo>
                    <a:pt x="509" y="506"/>
                  </a:lnTo>
                  <a:lnTo>
                    <a:pt x="510" y="506"/>
                  </a:lnTo>
                  <a:lnTo>
                    <a:pt x="512" y="506"/>
                  </a:lnTo>
                  <a:lnTo>
                    <a:pt x="513" y="506"/>
                  </a:lnTo>
                  <a:lnTo>
                    <a:pt x="514" y="506"/>
                  </a:lnTo>
                  <a:lnTo>
                    <a:pt x="515" y="506"/>
                  </a:lnTo>
                  <a:lnTo>
                    <a:pt x="516" y="506"/>
                  </a:lnTo>
                  <a:lnTo>
                    <a:pt x="517" y="506"/>
                  </a:lnTo>
                  <a:lnTo>
                    <a:pt x="519" y="506"/>
                  </a:lnTo>
                  <a:lnTo>
                    <a:pt x="520" y="506"/>
                  </a:lnTo>
                  <a:lnTo>
                    <a:pt x="521" y="506"/>
                  </a:lnTo>
                  <a:lnTo>
                    <a:pt x="522" y="506"/>
                  </a:lnTo>
                  <a:lnTo>
                    <a:pt x="523" y="506"/>
                  </a:lnTo>
                  <a:lnTo>
                    <a:pt x="525" y="506"/>
                  </a:lnTo>
                  <a:lnTo>
                    <a:pt x="526" y="506"/>
                  </a:lnTo>
                  <a:lnTo>
                    <a:pt x="527" y="506"/>
                  </a:lnTo>
                  <a:lnTo>
                    <a:pt x="528" y="506"/>
                  </a:lnTo>
                  <a:lnTo>
                    <a:pt x="529" y="506"/>
                  </a:lnTo>
                  <a:lnTo>
                    <a:pt x="531" y="506"/>
                  </a:lnTo>
                  <a:lnTo>
                    <a:pt x="532" y="507"/>
                  </a:lnTo>
                  <a:lnTo>
                    <a:pt x="533" y="507"/>
                  </a:lnTo>
                  <a:lnTo>
                    <a:pt x="534" y="507"/>
                  </a:lnTo>
                  <a:lnTo>
                    <a:pt x="535" y="507"/>
                  </a:lnTo>
                  <a:lnTo>
                    <a:pt x="536" y="507"/>
                  </a:lnTo>
                  <a:lnTo>
                    <a:pt x="538" y="507"/>
                  </a:lnTo>
                  <a:lnTo>
                    <a:pt x="539" y="507"/>
                  </a:lnTo>
                  <a:lnTo>
                    <a:pt x="540" y="507"/>
                  </a:lnTo>
                  <a:lnTo>
                    <a:pt x="541" y="507"/>
                  </a:lnTo>
                  <a:lnTo>
                    <a:pt x="542" y="507"/>
                  </a:lnTo>
                  <a:lnTo>
                    <a:pt x="544" y="507"/>
                  </a:lnTo>
                  <a:lnTo>
                    <a:pt x="545" y="507"/>
                  </a:lnTo>
                  <a:lnTo>
                    <a:pt x="546" y="507"/>
                  </a:lnTo>
                  <a:lnTo>
                    <a:pt x="547" y="507"/>
                  </a:lnTo>
                  <a:lnTo>
                    <a:pt x="548" y="507"/>
                  </a:lnTo>
                  <a:lnTo>
                    <a:pt x="549" y="507"/>
                  </a:lnTo>
                  <a:lnTo>
                    <a:pt x="551" y="507"/>
                  </a:lnTo>
                  <a:lnTo>
                    <a:pt x="552" y="507"/>
                  </a:lnTo>
                  <a:lnTo>
                    <a:pt x="553" y="507"/>
                  </a:lnTo>
                  <a:lnTo>
                    <a:pt x="554" y="507"/>
                  </a:lnTo>
                  <a:lnTo>
                    <a:pt x="555" y="507"/>
                  </a:lnTo>
                  <a:lnTo>
                    <a:pt x="557" y="507"/>
                  </a:lnTo>
                  <a:lnTo>
                    <a:pt x="558" y="507"/>
                  </a:lnTo>
                  <a:lnTo>
                    <a:pt x="559" y="507"/>
                  </a:lnTo>
                  <a:lnTo>
                    <a:pt x="560" y="508"/>
                  </a:lnTo>
                  <a:lnTo>
                    <a:pt x="562" y="508"/>
                  </a:lnTo>
                  <a:lnTo>
                    <a:pt x="563" y="508"/>
                  </a:lnTo>
                  <a:lnTo>
                    <a:pt x="564" y="508"/>
                  </a:lnTo>
                  <a:lnTo>
                    <a:pt x="565" y="508"/>
                  </a:lnTo>
                  <a:lnTo>
                    <a:pt x="566" y="508"/>
                  </a:lnTo>
                  <a:lnTo>
                    <a:pt x="568" y="508"/>
                  </a:lnTo>
                  <a:lnTo>
                    <a:pt x="569" y="508"/>
                  </a:lnTo>
                  <a:lnTo>
                    <a:pt x="570" y="508"/>
                  </a:lnTo>
                  <a:lnTo>
                    <a:pt x="571" y="508"/>
                  </a:lnTo>
                  <a:lnTo>
                    <a:pt x="572" y="508"/>
                  </a:lnTo>
                  <a:lnTo>
                    <a:pt x="573" y="508"/>
                  </a:lnTo>
                  <a:lnTo>
                    <a:pt x="575" y="508"/>
                  </a:lnTo>
                  <a:lnTo>
                    <a:pt x="576" y="508"/>
                  </a:lnTo>
                  <a:lnTo>
                    <a:pt x="577" y="508"/>
                  </a:lnTo>
                  <a:lnTo>
                    <a:pt x="578" y="508"/>
                  </a:lnTo>
                  <a:lnTo>
                    <a:pt x="579" y="508"/>
                  </a:lnTo>
                  <a:lnTo>
                    <a:pt x="581" y="508"/>
                  </a:lnTo>
                  <a:lnTo>
                    <a:pt x="582" y="508"/>
                  </a:lnTo>
                  <a:lnTo>
                    <a:pt x="583" y="508"/>
                  </a:lnTo>
                  <a:lnTo>
                    <a:pt x="584" y="508"/>
                  </a:lnTo>
                  <a:lnTo>
                    <a:pt x="585" y="508"/>
                  </a:lnTo>
                  <a:lnTo>
                    <a:pt x="587" y="509"/>
                  </a:lnTo>
                  <a:lnTo>
                    <a:pt x="588" y="509"/>
                  </a:lnTo>
                  <a:lnTo>
                    <a:pt x="589" y="509"/>
                  </a:lnTo>
                  <a:lnTo>
                    <a:pt x="590" y="509"/>
                  </a:lnTo>
                  <a:lnTo>
                    <a:pt x="591" y="509"/>
                  </a:lnTo>
                  <a:lnTo>
                    <a:pt x="592" y="509"/>
                  </a:lnTo>
                  <a:lnTo>
                    <a:pt x="594" y="509"/>
                  </a:lnTo>
                  <a:lnTo>
                    <a:pt x="595" y="509"/>
                  </a:lnTo>
                  <a:lnTo>
                    <a:pt x="596" y="509"/>
                  </a:lnTo>
                  <a:lnTo>
                    <a:pt x="597" y="509"/>
                  </a:lnTo>
                  <a:lnTo>
                    <a:pt x="598" y="509"/>
                  </a:lnTo>
                  <a:lnTo>
                    <a:pt x="600" y="509"/>
                  </a:lnTo>
                  <a:lnTo>
                    <a:pt x="601" y="509"/>
                  </a:lnTo>
                  <a:lnTo>
                    <a:pt x="602" y="509"/>
                  </a:lnTo>
                  <a:lnTo>
                    <a:pt x="603" y="509"/>
                  </a:lnTo>
                  <a:lnTo>
                    <a:pt x="604" y="509"/>
                  </a:lnTo>
                  <a:lnTo>
                    <a:pt x="605" y="509"/>
                  </a:lnTo>
                  <a:lnTo>
                    <a:pt x="607" y="509"/>
                  </a:lnTo>
                  <a:lnTo>
                    <a:pt x="608" y="509"/>
                  </a:lnTo>
                  <a:lnTo>
                    <a:pt x="609" y="509"/>
                  </a:lnTo>
                  <a:lnTo>
                    <a:pt x="610" y="509"/>
                  </a:lnTo>
                  <a:lnTo>
                    <a:pt x="611" y="509"/>
                  </a:lnTo>
                  <a:lnTo>
                    <a:pt x="613" y="509"/>
                  </a:lnTo>
                  <a:lnTo>
                    <a:pt x="614" y="509"/>
                  </a:lnTo>
                  <a:lnTo>
                    <a:pt x="615" y="509"/>
                  </a:lnTo>
                  <a:lnTo>
                    <a:pt x="616" y="509"/>
                  </a:lnTo>
                  <a:lnTo>
                    <a:pt x="617" y="509"/>
                  </a:lnTo>
                  <a:lnTo>
                    <a:pt x="619" y="509"/>
                  </a:lnTo>
                  <a:lnTo>
                    <a:pt x="620" y="509"/>
                  </a:lnTo>
                  <a:lnTo>
                    <a:pt x="621" y="509"/>
                  </a:lnTo>
                  <a:lnTo>
                    <a:pt x="622" y="510"/>
                  </a:lnTo>
                  <a:lnTo>
                    <a:pt x="623" y="510"/>
                  </a:lnTo>
                  <a:lnTo>
                    <a:pt x="624" y="510"/>
                  </a:lnTo>
                  <a:lnTo>
                    <a:pt x="626" y="510"/>
                  </a:lnTo>
                  <a:lnTo>
                    <a:pt x="627" y="510"/>
                  </a:lnTo>
                  <a:lnTo>
                    <a:pt x="628" y="510"/>
                  </a:lnTo>
                  <a:lnTo>
                    <a:pt x="629" y="510"/>
                  </a:lnTo>
                  <a:lnTo>
                    <a:pt x="630" y="510"/>
                  </a:lnTo>
                  <a:lnTo>
                    <a:pt x="632" y="510"/>
                  </a:lnTo>
                  <a:lnTo>
                    <a:pt x="633" y="510"/>
                  </a:lnTo>
                  <a:lnTo>
                    <a:pt x="634" y="510"/>
                  </a:lnTo>
                  <a:lnTo>
                    <a:pt x="635" y="510"/>
                  </a:lnTo>
                  <a:lnTo>
                    <a:pt x="636" y="510"/>
                  </a:lnTo>
                  <a:lnTo>
                    <a:pt x="638" y="510"/>
                  </a:lnTo>
                  <a:lnTo>
                    <a:pt x="639" y="510"/>
                  </a:lnTo>
                  <a:lnTo>
                    <a:pt x="640" y="510"/>
                  </a:lnTo>
                  <a:lnTo>
                    <a:pt x="641" y="510"/>
                  </a:lnTo>
                  <a:lnTo>
                    <a:pt x="642" y="510"/>
                  </a:lnTo>
                  <a:lnTo>
                    <a:pt x="643" y="510"/>
                  </a:lnTo>
                  <a:lnTo>
                    <a:pt x="645" y="510"/>
                  </a:lnTo>
                  <a:lnTo>
                    <a:pt x="646" y="510"/>
                  </a:lnTo>
                  <a:lnTo>
                    <a:pt x="647" y="510"/>
                  </a:lnTo>
                  <a:lnTo>
                    <a:pt x="648" y="510"/>
                  </a:lnTo>
                  <a:lnTo>
                    <a:pt x="649" y="510"/>
                  </a:lnTo>
                  <a:lnTo>
                    <a:pt x="651" y="510"/>
                  </a:lnTo>
                  <a:lnTo>
                    <a:pt x="652" y="509"/>
                  </a:lnTo>
                  <a:lnTo>
                    <a:pt x="653" y="509"/>
                  </a:lnTo>
                  <a:lnTo>
                    <a:pt x="654" y="509"/>
                  </a:lnTo>
                  <a:lnTo>
                    <a:pt x="655" y="509"/>
                  </a:lnTo>
                  <a:lnTo>
                    <a:pt x="657" y="509"/>
                  </a:lnTo>
                  <a:lnTo>
                    <a:pt x="658" y="509"/>
                  </a:lnTo>
                  <a:lnTo>
                    <a:pt x="659" y="509"/>
                  </a:lnTo>
                  <a:lnTo>
                    <a:pt x="660" y="509"/>
                  </a:lnTo>
                  <a:lnTo>
                    <a:pt x="661" y="509"/>
                  </a:lnTo>
                  <a:lnTo>
                    <a:pt x="662" y="509"/>
                  </a:lnTo>
                  <a:lnTo>
                    <a:pt x="664" y="509"/>
                  </a:lnTo>
                  <a:lnTo>
                    <a:pt x="665" y="509"/>
                  </a:lnTo>
                  <a:lnTo>
                    <a:pt x="666" y="509"/>
                  </a:lnTo>
                  <a:lnTo>
                    <a:pt x="667" y="509"/>
                  </a:lnTo>
                  <a:lnTo>
                    <a:pt x="668" y="509"/>
                  </a:lnTo>
                  <a:lnTo>
                    <a:pt x="670" y="509"/>
                  </a:lnTo>
                  <a:lnTo>
                    <a:pt x="671" y="509"/>
                  </a:lnTo>
                  <a:lnTo>
                    <a:pt x="672" y="509"/>
                  </a:lnTo>
                  <a:lnTo>
                    <a:pt x="673" y="509"/>
                  </a:lnTo>
                  <a:lnTo>
                    <a:pt x="674" y="509"/>
                  </a:lnTo>
                  <a:lnTo>
                    <a:pt x="675" y="509"/>
                  </a:lnTo>
                  <a:lnTo>
                    <a:pt x="677" y="508"/>
                  </a:lnTo>
                  <a:lnTo>
                    <a:pt x="678" y="508"/>
                  </a:lnTo>
                  <a:lnTo>
                    <a:pt x="679" y="508"/>
                  </a:lnTo>
                  <a:lnTo>
                    <a:pt x="680" y="508"/>
                  </a:lnTo>
                  <a:lnTo>
                    <a:pt x="681" y="508"/>
                  </a:lnTo>
                  <a:lnTo>
                    <a:pt x="683" y="508"/>
                  </a:lnTo>
                  <a:lnTo>
                    <a:pt x="684" y="508"/>
                  </a:lnTo>
                  <a:lnTo>
                    <a:pt x="685" y="508"/>
                  </a:lnTo>
                  <a:lnTo>
                    <a:pt x="686" y="508"/>
                  </a:lnTo>
                  <a:lnTo>
                    <a:pt x="687" y="508"/>
                  </a:lnTo>
                  <a:lnTo>
                    <a:pt x="689" y="508"/>
                  </a:lnTo>
                  <a:lnTo>
                    <a:pt x="690" y="507"/>
                  </a:lnTo>
                  <a:lnTo>
                    <a:pt x="691" y="507"/>
                  </a:lnTo>
                  <a:lnTo>
                    <a:pt x="692" y="507"/>
                  </a:lnTo>
                  <a:lnTo>
                    <a:pt x="693" y="507"/>
                  </a:lnTo>
                  <a:lnTo>
                    <a:pt x="694" y="507"/>
                  </a:lnTo>
                  <a:lnTo>
                    <a:pt x="696" y="507"/>
                  </a:lnTo>
                  <a:lnTo>
                    <a:pt x="697" y="507"/>
                  </a:lnTo>
                  <a:lnTo>
                    <a:pt x="698" y="507"/>
                  </a:lnTo>
                  <a:lnTo>
                    <a:pt x="699" y="507"/>
                  </a:lnTo>
                  <a:lnTo>
                    <a:pt x="700" y="506"/>
                  </a:lnTo>
                  <a:lnTo>
                    <a:pt x="702" y="506"/>
                  </a:lnTo>
                  <a:lnTo>
                    <a:pt x="703" y="506"/>
                  </a:lnTo>
                  <a:lnTo>
                    <a:pt x="704" y="506"/>
                  </a:lnTo>
                  <a:lnTo>
                    <a:pt x="705" y="506"/>
                  </a:lnTo>
                  <a:lnTo>
                    <a:pt x="706" y="506"/>
                  </a:lnTo>
                  <a:lnTo>
                    <a:pt x="708" y="506"/>
                  </a:lnTo>
                  <a:lnTo>
                    <a:pt x="709" y="505"/>
                  </a:lnTo>
                  <a:lnTo>
                    <a:pt x="710" y="505"/>
                  </a:lnTo>
                  <a:lnTo>
                    <a:pt x="711" y="505"/>
                  </a:lnTo>
                  <a:lnTo>
                    <a:pt x="712" y="505"/>
                  </a:lnTo>
                  <a:lnTo>
                    <a:pt x="713" y="505"/>
                  </a:lnTo>
                  <a:lnTo>
                    <a:pt x="715" y="505"/>
                  </a:lnTo>
                  <a:lnTo>
                    <a:pt x="716" y="504"/>
                  </a:lnTo>
                  <a:lnTo>
                    <a:pt x="717" y="504"/>
                  </a:lnTo>
                  <a:lnTo>
                    <a:pt x="718" y="504"/>
                  </a:lnTo>
                  <a:lnTo>
                    <a:pt x="719" y="504"/>
                  </a:lnTo>
                  <a:lnTo>
                    <a:pt x="721" y="504"/>
                  </a:lnTo>
                  <a:lnTo>
                    <a:pt x="722" y="504"/>
                  </a:lnTo>
                  <a:lnTo>
                    <a:pt x="723" y="503"/>
                  </a:lnTo>
                  <a:lnTo>
                    <a:pt x="724" y="503"/>
                  </a:lnTo>
                  <a:lnTo>
                    <a:pt x="725" y="503"/>
                  </a:lnTo>
                  <a:lnTo>
                    <a:pt x="726" y="503"/>
                  </a:lnTo>
                  <a:lnTo>
                    <a:pt x="728" y="503"/>
                  </a:lnTo>
                  <a:lnTo>
                    <a:pt x="729" y="503"/>
                  </a:lnTo>
                  <a:lnTo>
                    <a:pt x="730" y="502"/>
                  </a:lnTo>
                  <a:lnTo>
                    <a:pt x="731" y="502"/>
                  </a:lnTo>
                  <a:lnTo>
                    <a:pt x="732" y="502"/>
                  </a:lnTo>
                  <a:lnTo>
                    <a:pt x="734" y="502"/>
                  </a:lnTo>
                  <a:lnTo>
                    <a:pt x="735" y="501"/>
                  </a:lnTo>
                  <a:lnTo>
                    <a:pt x="736" y="501"/>
                  </a:lnTo>
                  <a:lnTo>
                    <a:pt x="737" y="501"/>
                  </a:lnTo>
                  <a:lnTo>
                    <a:pt x="738" y="501"/>
                  </a:lnTo>
                  <a:lnTo>
                    <a:pt x="740" y="501"/>
                  </a:lnTo>
                  <a:lnTo>
                    <a:pt x="741" y="500"/>
                  </a:lnTo>
                  <a:lnTo>
                    <a:pt x="742" y="500"/>
                  </a:lnTo>
                  <a:lnTo>
                    <a:pt x="743" y="500"/>
                  </a:lnTo>
                  <a:lnTo>
                    <a:pt x="744" y="500"/>
                  </a:lnTo>
                  <a:lnTo>
                    <a:pt x="745" y="500"/>
                  </a:lnTo>
                  <a:lnTo>
                    <a:pt x="747" y="499"/>
                  </a:lnTo>
                  <a:lnTo>
                    <a:pt x="748" y="499"/>
                  </a:lnTo>
                  <a:lnTo>
                    <a:pt x="749" y="499"/>
                  </a:lnTo>
                  <a:lnTo>
                    <a:pt x="750" y="499"/>
                  </a:lnTo>
                  <a:lnTo>
                    <a:pt x="751" y="498"/>
                  </a:lnTo>
                  <a:lnTo>
                    <a:pt x="753" y="498"/>
                  </a:lnTo>
                  <a:lnTo>
                    <a:pt x="754" y="498"/>
                  </a:lnTo>
                  <a:lnTo>
                    <a:pt x="755" y="498"/>
                  </a:lnTo>
                  <a:lnTo>
                    <a:pt x="756" y="497"/>
                  </a:lnTo>
                  <a:lnTo>
                    <a:pt x="758" y="497"/>
                  </a:lnTo>
                  <a:lnTo>
                    <a:pt x="759" y="497"/>
                  </a:lnTo>
                  <a:lnTo>
                    <a:pt x="760" y="497"/>
                  </a:lnTo>
                  <a:lnTo>
                    <a:pt x="761" y="497"/>
                  </a:lnTo>
                  <a:lnTo>
                    <a:pt x="762" y="496"/>
                  </a:lnTo>
                  <a:lnTo>
                    <a:pt x="764" y="496"/>
                  </a:lnTo>
                  <a:lnTo>
                    <a:pt x="765" y="496"/>
                  </a:lnTo>
                  <a:lnTo>
                    <a:pt x="766" y="496"/>
                  </a:lnTo>
                  <a:lnTo>
                    <a:pt x="767" y="495"/>
                  </a:lnTo>
                  <a:lnTo>
                    <a:pt x="768" y="495"/>
                  </a:lnTo>
                  <a:lnTo>
                    <a:pt x="769" y="495"/>
                  </a:lnTo>
                  <a:lnTo>
                    <a:pt x="771" y="495"/>
                  </a:lnTo>
                  <a:lnTo>
                    <a:pt x="772" y="494"/>
                  </a:lnTo>
                  <a:lnTo>
                    <a:pt x="773" y="494"/>
                  </a:lnTo>
                  <a:lnTo>
                    <a:pt x="774" y="494"/>
                  </a:lnTo>
                  <a:lnTo>
                    <a:pt x="775" y="494"/>
                  </a:lnTo>
                  <a:lnTo>
                    <a:pt x="777" y="493"/>
                  </a:lnTo>
                  <a:lnTo>
                    <a:pt x="778" y="493"/>
                  </a:lnTo>
                  <a:lnTo>
                    <a:pt x="779" y="493"/>
                  </a:lnTo>
                  <a:lnTo>
                    <a:pt x="780" y="493"/>
                  </a:lnTo>
                  <a:lnTo>
                    <a:pt x="781" y="492"/>
                  </a:lnTo>
                  <a:lnTo>
                    <a:pt x="782" y="492"/>
                  </a:lnTo>
                  <a:lnTo>
                    <a:pt x="784" y="492"/>
                  </a:lnTo>
                  <a:lnTo>
                    <a:pt x="785" y="492"/>
                  </a:lnTo>
                  <a:lnTo>
                    <a:pt x="786" y="491"/>
                  </a:lnTo>
                  <a:lnTo>
                    <a:pt x="787" y="491"/>
                  </a:lnTo>
                  <a:lnTo>
                    <a:pt x="788" y="491"/>
                  </a:lnTo>
                  <a:lnTo>
                    <a:pt x="790" y="491"/>
                  </a:lnTo>
                  <a:lnTo>
                    <a:pt x="791" y="491"/>
                  </a:lnTo>
                  <a:lnTo>
                    <a:pt x="792" y="490"/>
                  </a:lnTo>
                  <a:lnTo>
                    <a:pt x="793" y="490"/>
                  </a:lnTo>
                  <a:lnTo>
                    <a:pt x="794" y="490"/>
                  </a:lnTo>
                  <a:lnTo>
                    <a:pt x="796" y="490"/>
                  </a:lnTo>
                  <a:lnTo>
                    <a:pt x="797" y="490"/>
                  </a:lnTo>
                  <a:lnTo>
                    <a:pt x="798" y="489"/>
                  </a:lnTo>
                  <a:lnTo>
                    <a:pt x="799" y="489"/>
                  </a:lnTo>
                  <a:lnTo>
                    <a:pt x="800" y="489"/>
                  </a:lnTo>
                  <a:lnTo>
                    <a:pt x="801" y="489"/>
                  </a:lnTo>
                  <a:lnTo>
                    <a:pt x="803" y="489"/>
                  </a:lnTo>
                  <a:lnTo>
                    <a:pt x="804" y="488"/>
                  </a:lnTo>
                  <a:lnTo>
                    <a:pt x="805" y="488"/>
                  </a:lnTo>
                  <a:lnTo>
                    <a:pt x="806" y="488"/>
                  </a:lnTo>
                  <a:lnTo>
                    <a:pt x="807" y="488"/>
                  </a:lnTo>
                  <a:lnTo>
                    <a:pt x="809" y="488"/>
                  </a:lnTo>
                  <a:lnTo>
                    <a:pt x="810" y="487"/>
                  </a:lnTo>
                  <a:lnTo>
                    <a:pt x="811" y="487"/>
                  </a:lnTo>
                  <a:lnTo>
                    <a:pt x="812" y="487"/>
                  </a:lnTo>
                  <a:lnTo>
                    <a:pt x="813" y="487"/>
                  </a:lnTo>
                  <a:lnTo>
                    <a:pt x="815" y="487"/>
                  </a:lnTo>
                  <a:lnTo>
                    <a:pt x="816" y="487"/>
                  </a:lnTo>
                  <a:lnTo>
                    <a:pt x="817" y="487"/>
                  </a:lnTo>
                  <a:lnTo>
                    <a:pt x="818" y="486"/>
                  </a:lnTo>
                  <a:lnTo>
                    <a:pt x="819" y="486"/>
                  </a:lnTo>
                  <a:lnTo>
                    <a:pt x="820" y="486"/>
                  </a:lnTo>
                  <a:lnTo>
                    <a:pt x="822" y="486"/>
                  </a:lnTo>
                  <a:lnTo>
                    <a:pt x="823" y="486"/>
                  </a:lnTo>
                  <a:lnTo>
                    <a:pt x="824" y="486"/>
                  </a:lnTo>
                  <a:lnTo>
                    <a:pt x="825" y="486"/>
                  </a:lnTo>
                  <a:lnTo>
                    <a:pt x="826" y="486"/>
                  </a:lnTo>
                  <a:lnTo>
                    <a:pt x="828" y="486"/>
                  </a:lnTo>
                  <a:lnTo>
                    <a:pt x="829" y="485"/>
                  </a:lnTo>
                  <a:lnTo>
                    <a:pt x="830" y="485"/>
                  </a:lnTo>
                  <a:lnTo>
                    <a:pt x="831" y="485"/>
                  </a:lnTo>
                  <a:lnTo>
                    <a:pt x="832" y="485"/>
                  </a:lnTo>
                  <a:lnTo>
                    <a:pt x="834" y="485"/>
                  </a:lnTo>
                  <a:lnTo>
                    <a:pt x="835" y="485"/>
                  </a:lnTo>
                  <a:lnTo>
                    <a:pt x="836" y="485"/>
                  </a:lnTo>
                  <a:lnTo>
                    <a:pt x="837" y="485"/>
                  </a:lnTo>
                  <a:lnTo>
                    <a:pt x="838" y="485"/>
                  </a:lnTo>
                  <a:lnTo>
                    <a:pt x="839" y="485"/>
                  </a:lnTo>
                  <a:lnTo>
                    <a:pt x="841" y="485"/>
                  </a:lnTo>
                  <a:lnTo>
                    <a:pt x="842" y="485"/>
                  </a:lnTo>
                  <a:lnTo>
                    <a:pt x="843" y="485"/>
                  </a:lnTo>
                  <a:lnTo>
                    <a:pt x="844" y="485"/>
                  </a:lnTo>
                  <a:lnTo>
                    <a:pt x="845" y="485"/>
                  </a:lnTo>
                  <a:lnTo>
                    <a:pt x="847" y="485"/>
                  </a:lnTo>
                  <a:lnTo>
                    <a:pt x="848" y="485"/>
                  </a:lnTo>
                  <a:lnTo>
                    <a:pt x="849" y="486"/>
                  </a:lnTo>
                  <a:lnTo>
                    <a:pt x="850" y="486"/>
                  </a:lnTo>
                  <a:lnTo>
                    <a:pt x="851" y="486"/>
                  </a:lnTo>
                  <a:lnTo>
                    <a:pt x="852" y="486"/>
                  </a:lnTo>
                  <a:lnTo>
                    <a:pt x="854" y="486"/>
                  </a:lnTo>
                  <a:lnTo>
                    <a:pt x="855" y="486"/>
                  </a:lnTo>
                  <a:lnTo>
                    <a:pt x="856" y="486"/>
                  </a:lnTo>
                  <a:lnTo>
                    <a:pt x="857" y="486"/>
                  </a:lnTo>
                  <a:lnTo>
                    <a:pt x="858" y="487"/>
                  </a:lnTo>
                  <a:lnTo>
                    <a:pt x="860" y="487"/>
                  </a:lnTo>
                  <a:lnTo>
                    <a:pt x="861" y="487"/>
                  </a:lnTo>
                  <a:lnTo>
                    <a:pt x="862" y="487"/>
                  </a:lnTo>
                  <a:lnTo>
                    <a:pt x="863" y="487"/>
                  </a:lnTo>
                  <a:lnTo>
                    <a:pt x="864" y="488"/>
                  </a:lnTo>
                  <a:lnTo>
                    <a:pt x="866" y="488"/>
                  </a:lnTo>
                  <a:lnTo>
                    <a:pt x="867" y="488"/>
                  </a:lnTo>
                  <a:lnTo>
                    <a:pt x="868" y="488"/>
                  </a:lnTo>
                  <a:lnTo>
                    <a:pt x="869" y="489"/>
                  </a:lnTo>
                  <a:lnTo>
                    <a:pt x="870" y="489"/>
                  </a:lnTo>
                  <a:lnTo>
                    <a:pt x="871" y="489"/>
                  </a:lnTo>
                  <a:lnTo>
                    <a:pt x="873" y="490"/>
                  </a:lnTo>
                  <a:lnTo>
                    <a:pt x="874" y="490"/>
                  </a:lnTo>
                  <a:lnTo>
                    <a:pt x="875" y="490"/>
                  </a:lnTo>
                  <a:lnTo>
                    <a:pt x="876" y="491"/>
                  </a:lnTo>
                  <a:lnTo>
                    <a:pt x="877" y="491"/>
                  </a:lnTo>
                  <a:lnTo>
                    <a:pt x="879" y="491"/>
                  </a:lnTo>
                  <a:lnTo>
                    <a:pt x="880" y="492"/>
                  </a:lnTo>
                  <a:lnTo>
                    <a:pt x="881" y="492"/>
                  </a:lnTo>
                  <a:lnTo>
                    <a:pt x="882" y="493"/>
                  </a:lnTo>
                  <a:lnTo>
                    <a:pt x="883" y="493"/>
                  </a:lnTo>
                  <a:lnTo>
                    <a:pt x="885" y="493"/>
                  </a:lnTo>
                  <a:lnTo>
                    <a:pt x="886" y="494"/>
                  </a:lnTo>
                  <a:lnTo>
                    <a:pt x="887" y="494"/>
                  </a:lnTo>
                  <a:lnTo>
                    <a:pt x="888" y="495"/>
                  </a:lnTo>
                  <a:lnTo>
                    <a:pt x="889" y="495"/>
                  </a:lnTo>
                  <a:lnTo>
                    <a:pt x="890" y="496"/>
                  </a:lnTo>
                  <a:lnTo>
                    <a:pt x="892" y="497"/>
                  </a:lnTo>
                  <a:lnTo>
                    <a:pt x="893" y="497"/>
                  </a:lnTo>
                  <a:lnTo>
                    <a:pt x="894" y="498"/>
                  </a:lnTo>
                  <a:lnTo>
                    <a:pt x="895" y="498"/>
                  </a:lnTo>
                  <a:lnTo>
                    <a:pt x="896" y="499"/>
                  </a:lnTo>
                  <a:lnTo>
                    <a:pt x="898" y="499"/>
                  </a:lnTo>
                  <a:lnTo>
                    <a:pt x="899" y="500"/>
                  </a:lnTo>
                  <a:lnTo>
                    <a:pt x="900" y="501"/>
                  </a:lnTo>
                  <a:lnTo>
                    <a:pt x="901" y="501"/>
                  </a:lnTo>
                  <a:lnTo>
                    <a:pt x="902" y="502"/>
                  </a:lnTo>
                  <a:lnTo>
                    <a:pt x="903" y="503"/>
                  </a:lnTo>
                  <a:lnTo>
                    <a:pt x="905" y="504"/>
                  </a:lnTo>
                  <a:lnTo>
                    <a:pt x="906" y="504"/>
                  </a:lnTo>
                  <a:lnTo>
                    <a:pt x="907" y="505"/>
                  </a:lnTo>
                  <a:lnTo>
                    <a:pt x="908" y="506"/>
                  </a:lnTo>
                  <a:lnTo>
                    <a:pt x="909" y="507"/>
                  </a:lnTo>
                  <a:lnTo>
                    <a:pt x="911" y="507"/>
                  </a:lnTo>
                  <a:lnTo>
                    <a:pt x="912" y="508"/>
                  </a:lnTo>
                  <a:lnTo>
                    <a:pt x="913" y="509"/>
                  </a:lnTo>
                  <a:lnTo>
                    <a:pt x="914" y="510"/>
                  </a:lnTo>
                  <a:lnTo>
                    <a:pt x="915" y="511"/>
                  </a:lnTo>
                  <a:lnTo>
                    <a:pt x="917" y="511"/>
                  </a:lnTo>
                  <a:lnTo>
                    <a:pt x="918" y="512"/>
                  </a:lnTo>
                  <a:lnTo>
                    <a:pt x="919" y="513"/>
                  </a:lnTo>
                  <a:lnTo>
                    <a:pt x="920" y="514"/>
                  </a:lnTo>
                  <a:lnTo>
                    <a:pt x="921" y="515"/>
                  </a:lnTo>
                  <a:lnTo>
                    <a:pt x="922" y="516"/>
                  </a:lnTo>
                  <a:lnTo>
                    <a:pt x="924" y="517"/>
                  </a:lnTo>
                  <a:lnTo>
                    <a:pt x="925" y="518"/>
                  </a:lnTo>
                  <a:lnTo>
                    <a:pt x="926" y="519"/>
                  </a:lnTo>
                  <a:lnTo>
                    <a:pt x="927" y="520"/>
                  </a:lnTo>
                  <a:lnTo>
                    <a:pt x="928" y="521"/>
                  </a:lnTo>
                  <a:lnTo>
                    <a:pt x="930" y="522"/>
                  </a:lnTo>
                  <a:lnTo>
                    <a:pt x="931" y="523"/>
                  </a:lnTo>
                  <a:lnTo>
                    <a:pt x="932" y="524"/>
                  </a:lnTo>
                  <a:lnTo>
                    <a:pt x="933" y="525"/>
                  </a:lnTo>
                  <a:lnTo>
                    <a:pt x="934" y="526"/>
                  </a:lnTo>
                  <a:lnTo>
                    <a:pt x="936" y="527"/>
                  </a:lnTo>
                  <a:lnTo>
                    <a:pt x="937" y="528"/>
                  </a:lnTo>
                  <a:lnTo>
                    <a:pt x="938" y="530"/>
                  </a:lnTo>
                  <a:lnTo>
                    <a:pt x="939" y="531"/>
                  </a:lnTo>
                  <a:lnTo>
                    <a:pt x="940" y="532"/>
                  </a:lnTo>
                  <a:lnTo>
                    <a:pt x="941" y="533"/>
                  </a:lnTo>
                  <a:lnTo>
                    <a:pt x="943" y="534"/>
                  </a:lnTo>
                  <a:lnTo>
                    <a:pt x="944" y="535"/>
                  </a:lnTo>
                  <a:lnTo>
                    <a:pt x="945" y="536"/>
                  </a:lnTo>
                  <a:lnTo>
                    <a:pt x="946" y="538"/>
                  </a:lnTo>
                  <a:lnTo>
                    <a:pt x="948" y="539"/>
                  </a:lnTo>
                  <a:lnTo>
                    <a:pt x="949" y="540"/>
                  </a:lnTo>
                  <a:lnTo>
                    <a:pt x="950" y="541"/>
                  </a:lnTo>
                  <a:lnTo>
                    <a:pt x="951" y="542"/>
                  </a:lnTo>
                  <a:lnTo>
                    <a:pt x="952" y="544"/>
                  </a:lnTo>
                  <a:lnTo>
                    <a:pt x="954" y="545"/>
                  </a:lnTo>
                  <a:lnTo>
                    <a:pt x="955" y="546"/>
                  </a:lnTo>
                  <a:lnTo>
                    <a:pt x="956" y="547"/>
                  </a:lnTo>
                  <a:lnTo>
                    <a:pt x="957" y="548"/>
                  </a:lnTo>
                  <a:lnTo>
                    <a:pt x="958" y="550"/>
                  </a:lnTo>
                  <a:lnTo>
                    <a:pt x="960" y="551"/>
                  </a:lnTo>
                  <a:lnTo>
                    <a:pt x="961" y="552"/>
                  </a:lnTo>
                  <a:lnTo>
                    <a:pt x="962" y="554"/>
                  </a:lnTo>
                  <a:lnTo>
                    <a:pt x="963" y="555"/>
                  </a:lnTo>
                  <a:lnTo>
                    <a:pt x="964" y="556"/>
                  </a:lnTo>
                  <a:lnTo>
                    <a:pt x="965" y="557"/>
                  </a:lnTo>
                  <a:lnTo>
                    <a:pt x="967" y="559"/>
                  </a:lnTo>
                  <a:lnTo>
                    <a:pt x="968" y="560"/>
                  </a:lnTo>
                  <a:lnTo>
                    <a:pt x="969" y="561"/>
                  </a:lnTo>
                  <a:lnTo>
                    <a:pt x="970" y="562"/>
                  </a:lnTo>
                  <a:lnTo>
                    <a:pt x="971" y="564"/>
                  </a:lnTo>
                  <a:lnTo>
                    <a:pt x="973" y="565"/>
                  </a:lnTo>
                  <a:lnTo>
                    <a:pt x="974" y="566"/>
                  </a:lnTo>
                  <a:lnTo>
                    <a:pt x="975" y="568"/>
                  </a:lnTo>
                  <a:lnTo>
                    <a:pt x="976" y="569"/>
                  </a:lnTo>
                  <a:lnTo>
                    <a:pt x="977" y="570"/>
                  </a:lnTo>
                  <a:lnTo>
                    <a:pt x="978" y="571"/>
                  </a:lnTo>
                  <a:lnTo>
                    <a:pt x="980" y="573"/>
                  </a:lnTo>
                  <a:lnTo>
                    <a:pt x="981" y="574"/>
                  </a:lnTo>
                  <a:lnTo>
                    <a:pt x="982" y="575"/>
                  </a:lnTo>
                  <a:lnTo>
                    <a:pt x="983" y="576"/>
                  </a:lnTo>
                  <a:lnTo>
                    <a:pt x="984" y="578"/>
                  </a:lnTo>
                  <a:lnTo>
                    <a:pt x="986" y="579"/>
                  </a:lnTo>
                  <a:lnTo>
                    <a:pt x="987" y="580"/>
                  </a:lnTo>
                  <a:lnTo>
                    <a:pt x="988" y="581"/>
                  </a:lnTo>
                  <a:lnTo>
                    <a:pt x="989" y="583"/>
                  </a:lnTo>
                  <a:lnTo>
                    <a:pt x="990" y="584"/>
                  </a:lnTo>
                  <a:lnTo>
                    <a:pt x="992" y="585"/>
                  </a:lnTo>
                  <a:lnTo>
                    <a:pt x="993" y="586"/>
                  </a:lnTo>
                  <a:lnTo>
                    <a:pt x="994" y="587"/>
                  </a:lnTo>
                  <a:lnTo>
                    <a:pt x="995" y="589"/>
                  </a:lnTo>
                  <a:lnTo>
                    <a:pt x="996" y="590"/>
                  </a:lnTo>
                  <a:lnTo>
                    <a:pt x="997" y="591"/>
                  </a:lnTo>
                  <a:lnTo>
                    <a:pt x="999" y="592"/>
                  </a:lnTo>
                  <a:lnTo>
                    <a:pt x="1000" y="593"/>
                  </a:lnTo>
                  <a:lnTo>
                    <a:pt x="1001" y="594"/>
                  </a:lnTo>
                  <a:lnTo>
                    <a:pt x="1002" y="595"/>
                  </a:lnTo>
                  <a:lnTo>
                    <a:pt x="1003" y="596"/>
                  </a:lnTo>
                  <a:lnTo>
                    <a:pt x="1005" y="597"/>
                  </a:lnTo>
                  <a:lnTo>
                    <a:pt x="1006" y="598"/>
                  </a:lnTo>
                  <a:lnTo>
                    <a:pt x="1007" y="599"/>
                  </a:lnTo>
                  <a:lnTo>
                    <a:pt x="1008" y="600"/>
                  </a:lnTo>
                  <a:lnTo>
                    <a:pt x="1009" y="601"/>
                  </a:lnTo>
                  <a:lnTo>
                    <a:pt x="1011" y="602"/>
                  </a:lnTo>
                  <a:lnTo>
                    <a:pt x="1012" y="603"/>
                  </a:lnTo>
                  <a:lnTo>
                    <a:pt x="1013" y="604"/>
                  </a:lnTo>
                  <a:lnTo>
                    <a:pt x="1014" y="605"/>
                  </a:lnTo>
                  <a:lnTo>
                    <a:pt x="1015" y="606"/>
                  </a:lnTo>
                  <a:lnTo>
                    <a:pt x="1016" y="607"/>
                  </a:lnTo>
                  <a:lnTo>
                    <a:pt x="1018" y="607"/>
                  </a:lnTo>
                  <a:lnTo>
                    <a:pt x="1019" y="608"/>
                  </a:lnTo>
                  <a:lnTo>
                    <a:pt x="1020" y="609"/>
                  </a:lnTo>
                  <a:lnTo>
                    <a:pt x="1021" y="609"/>
                  </a:lnTo>
                  <a:lnTo>
                    <a:pt x="1022" y="610"/>
                  </a:lnTo>
                  <a:lnTo>
                    <a:pt x="1024" y="611"/>
                  </a:lnTo>
                  <a:lnTo>
                    <a:pt x="1025" y="611"/>
                  </a:lnTo>
                  <a:lnTo>
                    <a:pt x="1026" y="612"/>
                  </a:lnTo>
                  <a:lnTo>
                    <a:pt x="1027" y="612"/>
                  </a:lnTo>
                  <a:lnTo>
                    <a:pt x="1028" y="613"/>
                  </a:lnTo>
                  <a:lnTo>
                    <a:pt x="1029" y="613"/>
                  </a:lnTo>
                  <a:lnTo>
                    <a:pt x="1031" y="614"/>
                  </a:lnTo>
                  <a:lnTo>
                    <a:pt x="1032" y="614"/>
                  </a:lnTo>
                  <a:lnTo>
                    <a:pt x="1033" y="614"/>
                  </a:lnTo>
                  <a:lnTo>
                    <a:pt x="1034" y="615"/>
                  </a:lnTo>
                  <a:lnTo>
                    <a:pt x="1035" y="615"/>
                  </a:lnTo>
                  <a:lnTo>
                    <a:pt x="1037" y="615"/>
                  </a:lnTo>
                  <a:lnTo>
                    <a:pt x="1038" y="615"/>
                  </a:lnTo>
                  <a:lnTo>
                    <a:pt x="1039" y="615"/>
                  </a:lnTo>
                  <a:lnTo>
                    <a:pt x="1040" y="615"/>
                  </a:lnTo>
                  <a:lnTo>
                    <a:pt x="1041" y="615"/>
                  </a:lnTo>
                  <a:lnTo>
                    <a:pt x="1043" y="615"/>
                  </a:lnTo>
                  <a:lnTo>
                    <a:pt x="1044" y="615"/>
                  </a:lnTo>
                  <a:lnTo>
                    <a:pt x="1045" y="615"/>
                  </a:lnTo>
                  <a:lnTo>
                    <a:pt x="1046" y="615"/>
                  </a:lnTo>
                  <a:lnTo>
                    <a:pt x="1047" y="614"/>
                  </a:lnTo>
                  <a:lnTo>
                    <a:pt x="1048" y="614"/>
                  </a:lnTo>
                  <a:lnTo>
                    <a:pt x="1050" y="614"/>
                  </a:lnTo>
                  <a:lnTo>
                    <a:pt x="1051" y="613"/>
                  </a:lnTo>
                  <a:lnTo>
                    <a:pt x="1052" y="613"/>
                  </a:lnTo>
                  <a:lnTo>
                    <a:pt x="1053" y="612"/>
                  </a:lnTo>
                  <a:lnTo>
                    <a:pt x="1054" y="612"/>
                  </a:lnTo>
                  <a:lnTo>
                    <a:pt x="1056" y="611"/>
                  </a:lnTo>
                  <a:lnTo>
                    <a:pt x="1057" y="610"/>
                  </a:lnTo>
                  <a:lnTo>
                    <a:pt x="1058" y="610"/>
                  </a:lnTo>
                  <a:lnTo>
                    <a:pt x="1059" y="609"/>
                  </a:lnTo>
                  <a:lnTo>
                    <a:pt x="1060" y="608"/>
                  </a:lnTo>
                  <a:lnTo>
                    <a:pt x="1062" y="607"/>
                  </a:lnTo>
                  <a:lnTo>
                    <a:pt x="1063" y="606"/>
                  </a:lnTo>
                  <a:lnTo>
                    <a:pt x="1064" y="605"/>
                  </a:lnTo>
                  <a:lnTo>
                    <a:pt x="1065" y="603"/>
                  </a:lnTo>
                  <a:lnTo>
                    <a:pt x="1066" y="602"/>
                  </a:lnTo>
                  <a:lnTo>
                    <a:pt x="1067" y="601"/>
                  </a:lnTo>
                  <a:lnTo>
                    <a:pt x="1069" y="600"/>
                  </a:lnTo>
                  <a:lnTo>
                    <a:pt x="1070" y="598"/>
                  </a:lnTo>
                  <a:lnTo>
                    <a:pt x="1071" y="597"/>
                  </a:lnTo>
                  <a:lnTo>
                    <a:pt x="1072" y="595"/>
                  </a:lnTo>
                  <a:lnTo>
                    <a:pt x="1073" y="594"/>
                  </a:lnTo>
                  <a:lnTo>
                    <a:pt x="1075" y="592"/>
                  </a:lnTo>
                  <a:lnTo>
                    <a:pt x="1076" y="590"/>
                  </a:lnTo>
                  <a:lnTo>
                    <a:pt x="1077" y="588"/>
                  </a:lnTo>
                  <a:lnTo>
                    <a:pt x="1078" y="586"/>
                  </a:lnTo>
                  <a:lnTo>
                    <a:pt x="1079" y="584"/>
                  </a:lnTo>
                  <a:lnTo>
                    <a:pt x="1081" y="582"/>
                  </a:lnTo>
                  <a:lnTo>
                    <a:pt x="1082" y="580"/>
                  </a:lnTo>
                  <a:lnTo>
                    <a:pt x="1083" y="578"/>
                  </a:lnTo>
                  <a:lnTo>
                    <a:pt x="1084" y="576"/>
                  </a:lnTo>
                  <a:lnTo>
                    <a:pt x="1085" y="573"/>
                  </a:lnTo>
                  <a:lnTo>
                    <a:pt x="1086" y="571"/>
                  </a:lnTo>
                  <a:lnTo>
                    <a:pt x="1088" y="569"/>
                  </a:lnTo>
                  <a:lnTo>
                    <a:pt x="1089" y="566"/>
                  </a:lnTo>
                  <a:lnTo>
                    <a:pt x="1090" y="563"/>
                  </a:lnTo>
                  <a:lnTo>
                    <a:pt x="1091" y="561"/>
                  </a:lnTo>
                  <a:lnTo>
                    <a:pt x="1092" y="558"/>
                  </a:lnTo>
                  <a:lnTo>
                    <a:pt x="1094" y="555"/>
                  </a:lnTo>
                  <a:lnTo>
                    <a:pt x="1095" y="552"/>
                  </a:lnTo>
                  <a:lnTo>
                    <a:pt x="1096" y="549"/>
                  </a:lnTo>
                  <a:lnTo>
                    <a:pt x="1097" y="546"/>
                  </a:lnTo>
                  <a:lnTo>
                    <a:pt x="1098" y="542"/>
                  </a:lnTo>
                  <a:lnTo>
                    <a:pt x="1099" y="539"/>
                  </a:lnTo>
                  <a:lnTo>
                    <a:pt x="1101" y="536"/>
                  </a:lnTo>
                  <a:lnTo>
                    <a:pt x="1102" y="532"/>
                  </a:lnTo>
                  <a:lnTo>
                    <a:pt x="1103" y="529"/>
                  </a:lnTo>
                  <a:lnTo>
                    <a:pt x="1104" y="525"/>
                  </a:lnTo>
                  <a:lnTo>
                    <a:pt x="1105" y="522"/>
                  </a:lnTo>
                  <a:lnTo>
                    <a:pt x="1107" y="518"/>
                  </a:lnTo>
                  <a:lnTo>
                    <a:pt x="1108" y="514"/>
                  </a:lnTo>
                  <a:lnTo>
                    <a:pt x="1109" y="510"/>
                  </a:lnTo>
                  <a:lnTo>
                    <a:pt x="1110" y="506"/>
                  </a:lnTo>
                  <a:lnTo>
                    <a:pt x="1111" y="502"/>
                  </a:lnTo>
                  <a:lnTo>
                    <a:pt x="1113" y="497"/>
                  </a:lnTo>
                  <a:lnTo>
                    <a:pt x="1114" y="493"/>
                  </a:lnTo>
                  <a:lnTo>
                    <a:pt x="1115" y="489"/>
                  </a:lnTo>
                  <a:lnTo>
                    <a:pt x="1116" y="485"/>
                  </a:lnTo>
                  <a:lnTo>
                    <a:pt x="1117" y="480"/>
                  </a:lnTo>
                  <a:lnTo>
                    <a:pt x="1118" y="475"/>
                  </a:lnTo>
                  <a:lnTo>
                    <a:pt x="1120" y="471"/>
                  </a:lnTo>
                  <a:lnTo>
                    <a:pt x="1121" y="466"/>
                  </a:lnTo>
                  <a:lnTo>
                    <a:pt x="1122" y="461"/>
                  </a:lnTo>
                  <a:lnTo>
                    <a:pt x="1123" y="456"/>
                  </a:lnTo>
                  <a:lnTo>
                    <a:pt x="1124" y="452"/>
                  </a:lnTo>
                  <a:lnTo>
                    <a:pt x="1126" y="447"/>
                  </a:lnTo>
                  <a:lnTo>
                    <a:pt x="1127" y="441"/>
                  </a:lnTo>
                  <a:lnTo>
                    <a:pt x="1128" y="436"/>
                  </a:lnTo>
                  <a:lnTo>
                    <a:pt x="1129" y="431"/>
                  </a:lnTo>
                  <a:lnTo>
                    <a:pt x="1130" y="426"/>
                  </a:lnTo>
                  <a:lnTo>
                    <a:pt x="1132" y="420"/>
                  </a:lnTo>
                  <a:lnTo>
                    <a:pt x="1133" y="415"/>
                  </a:lnTo>
                  <a:lnTo>
                    <a:pt x="1134" y="409"/>
                  </a:lnTo>
                  <a:lnTo>
                    <a:pt x="1135" y="404"/>
                  </a:lnTo>
                  <a:lnTo>
                    <a:pt x="1136" y="398"/>
                  </a:lnTo>
                  <a:lnTo>
                    <a:pt x="1137" y="392"/>
                  </a:lnTo>
                  <a:lnTo>
                    <a:pt x="1139" y="387"/>
                  </a:lnTo>
                  <a:lnTo>
                    <a:pt x="1140" y="381"/>
                  </a:lnTo>
                  <a:lnTo>
                    <a:pt x="1141" y="375"/>
                  </a:lnTo>
                  <a:lnTo>
                    <a:pt x="1142" y="369"/>
                  </a:lnTo>
                  <a:lnTo>
                    <a:pt x="1144" y="363"/>
                  </a:lnTo>
                  <a:lnTo>
                    <a:pt x="1145" y="357"/>
                  </a:lnTo>
                  <a:lnTo>
                    <a:pt x="1146" y="351"/>
                  </a:lnTo>
                  <a:lnTo>
                    <a:pt x="1147" y="345"/>
                  </a:lnTo>
                  <a:lnTo>
                    <a:pt x="1148" y="338"/>
                  </a:lnTo>
                  <a:lnTo>
                    <a:pt x="1150" y="332"/>
                  </a:lnTo>
                  <a:lnTo>
                    <a:pt x="1151" y="326"/>
                  </a:lnTo>
                  <a:lnTo>
                    <a:pt x="1152" y="319"/>
                  </a:lnTo>
                  <a:lnTo>
                    <a:pt x="1153" y="313"/>
                  </a:lnTo>
                  <a:lnTo>
                    <a:pt x="1154" y="306"/>
                  </a:lnTo>
                  <a:lnTo>
                    <a:pt x="1155" y="300"/>
                  </a:lnTo>
                  <a:lnTo>
                    <a:pt x="1157" y="293"/>
                  </a:lnTo>
                  <a:lnTo>
                    <a:pt x="1158" y="287"/>
                  </a:lnTo>
                  <a:lnTo>
                    <a:pt x="1159" y="280"/>
                  </a:lnTo>
                  <a:lnTo>
                    <a:pt x="1160" y="274"/>
                  </a:lnTo>
                  <a:lnTo>
                    <a:pt x="1161" y="267"/>
                  </a:lnTo>
                  <a:lnTo>
                    <a:pt x="1163" y="260"/>
                  </a:lnTo>
                  <a:lnTo>
                    <a:pt x="1164" y="254"/>
                  </a:lnTo>
                  <a:lnTo>
                    <a:pt x="1165" y="247"/>
                  </a:lnTo>
                  <a:lnTo>
                    <a:pt x="1166" y="240"/>
                  </a:lnTo>
                  <a:lnTo>
                    <a:pt x="1167" y="233"/>
                  </a:lnTo>
                  <a:lnTo>
                    <a:pt x="1169" y="226"/>
                  </a:lnTo>
                  <a:lnTo>
                    <a:pt x="1170" y="220"/>
                  </a:lnTo>
                  <a:lnTo>
                    <a:pt x="1171" y="213"/>
                  </a:lnTo>
                  <a:lnTo>
                    <a:pt x="1172" y="206"/>
                  </a:lnTo>
                  <a:lnTo>
                    <a:pt x="1173" y="199"/>
                  </a:lnTo>
                  <a:lnTo>
                    <a:pt x="1174" y="192"/>
                  </a:lnTo>
                  <a:lnTo>
                    <a:pt x="1176" y="186"/>
                  </a:lnTo>
                  <a:lnTo>
                    <a:pt x="1177" y="179"/>
                  </a:lnTo>
                  <a:lnTo>
                    <a:pt x="1178" y="172"/>
                  </a:lnTo>
                  <a:lnTo>
                    <a:pt x="1179" y="165"/>
                  </a:lnTo>
                  <a:lnTo>
                    <a:pt x="1180" y="158"/>
                  </a:lnTo>
                  <a:lnTo>
                    <a:pt x="1182" y="152"/>
                  </a:lnTo>
                  <a:lnTo>
                    <a:pt x="1183" y="145"/>
                  </a:lnTo>
                  <a:lnTo>
                    <a:pt x="1184" y="138"/>
                  </a:lnTo>
                  <a:lnTo>
                    <a:pt x="1185" y="132"/>
                  </a:lnTo>
                  <a:lnTo>
                    <a:pt x="1186" y="125"/>
                  </a:lnTo>
                  <a:lnTo>
                    <a:pt x="1188" y="118"/>
                  </a:lnTo>
                  <a:lnTo>
                    <a:pt x="1189" y="112"/>
                  </a:lnTo>
                  <a:lnTo>
                    <a:pt x="1190" y="105"/>
                  </a:lnTo>
                  <a:lnTo>
                    <a:pt x="1191" y="99"/>
                  </a:lnTo>
                  <a:lnTo>
                    <a:pt x="1192" y="93"/>
                  </a:lnTo>
                  <a:lnTo>
                    <a:pt x="1193" y="86"/>
                  </a:lnTo>
                  <a:lnTo>
                    <a:pt x="1195" y="80"/>
                  </a:lnTo>
                  <a:lnTo>
                    <a:pt x="1196" y="74"/>
                  </a:lnTo>
                  <a:lnTo>
                    <a:pt x="1197" y="67"/>
                  </a:lnTo>
                  <a:lnTo>
                    <a:pt x="1198" y="61"/>
                  </a:lnTo>
                  <a:lnTo>
                    <a:pt x="1199" y="55"/>
                  </a:lnTo>
                  <a:lnTo>
                    <a:pt x="1201" y="49"/>
                  </a:lnTo>
                  <a:lnTo>
                    <a:pt x="1202" y="44"/>
                  </a:lnTo>
                  <a:lnTo>
                    <a:pt x="1203" y="38"/>
                  </a:lnTo>
                  <a:lnTo>
                    <a:pt x="1204" y="32"/>
                  </a:lnTo>
                  <a:lnTo>
                    <a:pt x="1205" y="27"/>
                  </a:lnTo>
                  <a:lnTo>
                    <a:pt x="1206" y="21"/>
                  </a:lnTo>
                  <a:lnTo>
                    <a:pt x="1208" y="16"/>
                  </a:lnTo>
                  <a:lnTo>
                    <a:pt x="1209" y="11"/>
                  </a:lnTo>
                  <a:lnTo>
                    <a:pt x="1210" y="5"/>
                  </a:lnTo>
                  <a:lnTo>
                    <a:pt x="1211" y="0"/>
                  </a:lnTo>
                  <a:lnTo>
                    <a:pt x="1212" y="5"/>
                  </a:lnTo>
                  <a:lnTo>
                    <a:pt x="1214" y="11"/>
                  </a:lnTo>
                  <a:lnTo>
                    <a:pt x="1215" y="16"/>
                  </a:lnTo>
                  <a:lnTo>
                    <a:pt x="1216" y="21"/>
                  </a:lnTo>
                  <a:lnTo>
                    <a:pt x="1217" y="27"/>
                  </a:lnTo>
                  <a:lnTo>
                    <a:pt x="1218" y="32"/>
                  </a:lnTo>
                  <a:lnTo>
                    <a:pt x="1220" y="38"/>
                  </a:lnTo>
                  <a:lnTo>
                    <a:pt x="1221" y="44"/>
                  </a:lnTo>
                  <a:lnTo>
                    <a:pt x="1222" y="49"/>
                  </a:lnTo>
                  <a:lnTo>
                    <a:pt x="1223" y="55"/>
                  </a:lnTo>
                  <a:lnTo>
                    <a:pt x="1224" y="61"/>
                  </a:lnTo>
                  <a:lnTo>
                    <a:pt x="1225" y="67"/>
                  </a:lnTo>
                  <a:lnTo>
                    <a:pt x="1227" y="74"/>
                  </a:lnTo>
                  <a:lnTo>
                    <a:pt x="1228" y="80"/>
                  </a:lnTo>
                  <a:lnTo>
                    <a:pt x="1229" y="86"/>
                  </a:lnTo>
                  <a:lnTo>
                    <a:pt x="1230" y="93"/>
                  </a:lnTo>
                  <a:lnTo>
                    <a:pt x="1231" y="99"/>
                  </a:lnTo>
                  <a:lnTo>
                    <a:pt x="1233" y="105"/>
                  </a:lnTo>
                  <a:lnTo>
                    <a:pt x="1234" y="112"/>
                  </a:lnTo>
                  <a:lnTo>
                    <a:pt x="1235" y="118"/>
                  </a:lnTo>
                  <a:lnTo>
                    <a:pt x="1236" y="125"/>
                  </a:lnTo>
                  <a:lnTo>
                    <a:pt x="1237" y="132"/>
                  </a:lnTo>
                  <a:lnTo>
                    <a:pt x="1239" y="138"/>
                  </a:lnTo>
                  <a:lnTo>
                    <a:pt x="1240" y="145"/>
                  </a:lnTo>
                  <a:lnTo>
                    <a:pt x="1241" y="152"/>
                  </a:lnTo>
                  <a:lnTo>
                    <a:pt x="1242" y="158"/>
                  </a:lnTo>
                  <a:lnTo>
                    <a:pt x="1243" y="165"/>
                  </a:lnTo>
                  <a:lnTo>
                    <a:pt x="1244" y="172"/>
                  </a:lnTo>
                  <a:lnTo>
                    <a:pt x="1246" y="179"/>
                  </a:lnTo>
                  <a:lnTo>
                    <a:pt x="1247" y="186"/>
                  </a:lnTo>
                  <a:lnTo>
                    <a:pt x="1248" y="192"/>
                  </a:lnTo>
                  <a:lnTo>
                    <a:pt x="1249" y="199"/>
                  </a:lnTo>
                  <a:lnTo>
                    <a:pt x="1250" y="206"/>
                  </a:lnTo>
                  <a:lnTo>
                    <a:pt x="1252" y="213"/>
                  </a:lnTo>
                  <a:lnTo>
                    <a:pt x="1253" y="220"/>
                  </a:lnTo>
                  <a:lnTo>
                    <a:pt x="1254" y="226"/>
                  </a:lnTo>
                  <a:lnTo>
                    <a:pt x="1255" y="233"/>
                  </a:lnTo>
                  <a:lnTo>
                    <a:pt x="1256" y="240"/>
                  </a:lnTo>
                  <a:lnTo>
                    <a:pt x="1258" y="247"/>
                  </a:lnTo>
                  <a:lnTo>
                    <a:pt x="1259" y="254"/>
                  </a:lnTo>
                  <a:lnTo>
                    <a:pt x="1260" y="260"/>
                  </a:lnTo>
                  <a:lnTo>
                    <a:pt x="1261" y="267"/>
                  </a:lnTo>
                  <a:lnTo>
                    <a:pt x="1262" y="274"/>
                  </a:lnTo>
                  <a:lnTo>
                    <a:pt x="1263" y="280"/>
                  </a:lnTo>
                  <a:lnTo>
                    <a:pt x="1265" y="287"/>
                  </a:lnTo>
                  <a:lnTo>
                    <a:pt x="1266" y="293"/>
                  </a:lnTo>
                  <a:lnTo>
                    <a:pt x="1267" y="300"/>
                  </a:lnTo>
                  <a:lnTo>
                    <a:pt x="1268" y="306"/>
                  </a:lnTo>
                  <a:lnTo>
                    <a:pt x="1269" y="313"/>
                  </a:lnTo>
                  <a:lnTo>
                    <a:pt x="1271" y="319"/>
                  </a:lnTo>
                  <a:lnTo>
                    <a:pt x="1272" y="326"/>
                  </a:lnTo>
                  <a:lnTo>
                    <a:pt x="1273" y="332"/>
                  </a:lnTo>
                  <a:lnTo>
                    <a:pt x="1274" y="338"/>
                  </a:lnTo>
                  <a:lnTo>
                    <a:pt x="1275" y="345"/>
                  </a:lnTo>
                  <a:lnTo>
                    <a:pt x="1276" y="351"/>
                  </a:lnTo>
                  <a:lnTo>
                    <a:pt x="1278" y="357"/>
                  </a:lnTo>
                  <a:lnTo>
                    <a:pt x="1279" y="363"/>
                  </a:lnTo>
                  <a:lnTo>
                    <a:pt x="1280" y="369"/>
                  </a:lnTo>
                  <a:lnTo>
                    <a:pt x="1281" y="375"/>
                  </a:lnTo>
                  <a:lnTo>
                    <a:pt x="1282" y="381"/>
                  </a:lnTo>
                  <a:lnTo>
                    <a:pt x="1284" y="387"/>
                  </a:lnTo>
                  <a:lnTo>
                    <a:pt x="1285" y="392"/>
                  </a:lnTo>
                  <a:lnTo>
                    <a:pt x="1286" y="398"/>
                  </a:lnTo>
                  <a:lnTo>
                    <a:pt x="1287" y="404"/>
                  </a:lnTo>
                  <a:lnTo>
                    <a:pt x="1288" y="409"/>
                  </a:lnTo>
                  <a:lnTo>
                    <a:pt x="1290" y="415"/>
                  </a:lnTo>
                  <a:lnTo>
                    <a:pt x="1291" y="420"/>
                  </a:lnTo>
                  <a:lnTo>
                    <a:pt x="1292" y="426"/>
                  </a:lnTo>
                  <a:lnTo>
                    <a:pt x="1293" y="431"/>
                  </a:lnTo>
                  <a:lnTo>
                    <a:pt x="1294" y="436"/>
                  </a:lnTo>
                  <a:lnTo>
                    <a:pt x="1295" y="441"/>
                  </a:lnTo>
                  <a:lnTo>
                    <a:pt x="1297" y="447"/>
                  </a:lnTo>
                  <a:lnTo>
                    <a:pt x="1298" y="452"/>
                  </a:lnTo>
                  <a:lnTo>
                    <a:pt x="1299" y="456"/>
                  </a:lnTo>
                  <a:lnTo>
                    <a:pt x="1300" y="461"/>
                  </a:lnTo>
                  <a:lnTo>
                    <a:pt x="1301" y="466"/>
                  </a:lnTo>
                  <a:lnTo>
                    <a:pt x="1303" y="471"/>
                  </a:lnTo>
                  <a:lnTo>
                    <a:pt x="1304" y="475"/>
                  </a:lnTo>
                  <a:lnTo>
                    <a:pt x="1305" y="480"/>
                  </a:lnTo>
                  <a:lnTo>
                    <a:pt x="1306" y="485"/>
                  </a:lnTo>
                  <a:lnTo>
                    <a:pt x="1307" y="489"/>
                  </a:lnTo>
                  <a:lnTo>
                    <a:pt x="1309" y="493"/>
                  </a:lnTo>
                  <a:lnTo>
                    <a:pt x="1310" y="497"/>
                  </a:lnTo>
                  <a:lnTo>
                    <a:pt x="1311" y="502"/>
                  </a:lnTo>
                  <a:lnTo>
                    <a:pt x="1312" y="506"/>
                  </a:lnTo>
                  <a:lnTo>
                    <a:pt x="1313" y="510"/>
                  </a:lnTo>
                  <a:lnTo>
                    <a:pt x="1314" y="514"/>
                  </a:lnTo>
                  <a:lnTo>
                    <a:pt x="1316" y="518"/>
                  </a:lnTo>
                  <a:lnTo>
                    <a:pt x="1317" y="522"/>
                  </a:lnTo>
                  <a:lnTo>
                    <a:pt x="1318" y="525"/>
                  </a:lnTo>
                  <a:lnTo>
                    <a:pt x="1319" y="529"/>
                  </a:lnTo>
                  <a:lnTo>
                    <a:pt x="1320" y="532"/>
                  </a:lnTo>
                  <a:lnTo>
                    <a:pt x="1322" y="536"/>
                  </a:lnTo>
                  <a:lnTo>
                    <a:pt x="1323" y="539"/>
                  </a:lnTo>
                  <a:lnTo>
                    <a:pt x="1324" y="542"/>
                  </a:lnTo>
                  <a:lnTo>
                    <a:pt x="1325" y="546"/>
                  </a:lnTo>
                  <a:lnTo>
                    <a:pt x="1326" y="549"/>
                  </a:lnTo>
                  <a:lnTo>
                    <a:pt x="1327" y="552"/>
                  </a:lnTo>
                  <a:lnTo>
                    <a:pt x="1329" y="555"/>
                  </a:lnTo>
                  <a:lnTo>
                    <a:pt x="1330" y="558"/>
                  </a:lnTo>
                  <a:lnTo>
                    <a:pt x="1331" y="561"/>
                  </a:lnTo>
                  <a:lnTo>
                    <a:pt x="1332" y="563"/>
                  </a:lnTo>
                  <a:lnTo>
                    <a:pt x="1333" y="566"/>
                  </a:lnTo>
                  <a:lnTo>
                    <a:pt x="1335" y="569"/>
                  </a:lnTo>
                  <a:lnTo>
                    <a:pt x="1336" y="571"/>
                  </a:lnTo>
                  <a:lnTo>
                    <a:pt x="1337" y="573"/>
                  </a:lnTo>
                  <a:lnTo>
                    <a:pt x="1338" y="576"/>
                  </a:lnTo>
                  <a:lnTo>
                    <a:pt x="1340" y="578"/>
                  </a:lnTo>
                  <a:lnTo>
                    <a:pt x="1341" y="580"/>
                  </a:lnTo>
                  <a:lnTo>
                    <a:pt x="1342" y="582"/>
                  </a:lnTo>
                  <a:lnTo>
                    <a:pt x="1343" y="584"/>
                  </a:lnTo>
                  <a:lnTo>
                    <a:pt x="1344" y="586"/>
                  </a:lnTo>
                  <a:lnTo>
                    <a:pt x="1346" y="588"/>
                  </a:lnTo>
                  <a:lnTo>
                    <a:pt x="1347" y="590"/>
                  </a:lnTo>
                  <a:lnTo>
                    <a:pt x="1348" y="592"/>
                  </a:lnTo>
                  <a:lnTo>
                    <a:pt x="1349" y="594"/>
                  </a:lnTo>
                  <a:lnTo>
                    <a:pt x="1350" y="595"/>
                  </a:lnTo>
                  <a:lnTo>
                    <a:pt x="1351" y="597"/>
                  </a:lnTo>
                  <a:lnTo>
                    <a:pt x="1353" y="598"/>
                  </a:lnTo>
                  <a:lnTo>
                    <a:pt x="1354" y="600"/>
                  </a:lnTo>
                  <a:lnTo>
                    <a:pt x="1355" y="601"/>
                  </a:lnTo>
                  <a:lnTo>
                    <a:pt x="1356" y="602"/>
                  </a:lnTo>
                  <a:lnTo>
                    <a:pt x="1357" y="603"/>
                  </a:lnTo>
                  <a:lnTo>
                    <a:pt x="1359" y="605"/>
                  </a:lnTo>
                  <a:lnTo>
                    <a:pt x="1360" y="606"/>
                  </a:lnTo>
                  <a:lnTo>
                    <a:pt x="1361" y="607"/>
                  </a:lnTo>
                  <a:lnTo>
                    <a:pt x="1362" y="608"/>
                  </a:lnTo>
                  <a:lnTo>
                    <a:pt x="1363" y="609"/>
                  </a:lnTo>
                  <a:lnTo>
                    <a:pt x="1365" y="610"/>
                  </a:lnTo>
                  <a:lnTo>
                    <a:pt x="1366" y="610"/>
                  </a:lnTo>
                  <a:lnTo>
                    <a:pt x="1367" y="611"/>
                  </a:lnTo>
                  <a:lnTo>
                    <a:pt x="1368" y="612"/>
                  </a:lnTo>
                  <a:lnTo>
                    <a:pt x="1369" y="612"/>
                  </a:lnTo>
                  <a:lnTo>
                    <a:pt x="1370" y="613"/>
                  </a:lnTo>
                  <a:lnTo>
                    <a:pt x="1372" y="613"/>
                  </a:lnTo>
                  <a:lnTo>
                    <a:pt x="1373" y="614"/>
                  </a:lnTo>
                  <a:lnTo>
                    <a:pt x="1374" y="614"/>
                  </a:lnTo>
                  <a:lnTo>
                    <a:pt x="1375" y="614"/>
                  </a:lnTo>
                  <a:lnTo>
                    <a:pt x="1376" y="615"/>
                  </a:lnTo>
                  <a:lnTo>
                    <a:pt x="1378" y="615"/>
                  </a:lnTo>
                  <a:lnTo>
                    <a:pt x="1379" y="615"/>
                  </a:lnTo>
                  <a:lnTo>
                    <a:pt x="1380" y="615"/>
                  </a:lnTo>
                  <a:lnTo>
                    <a:pt x="1381" y="615"/>
                  </a:lnTo>
                  <a:lnTo>
                    <a:pt x="1382" y="615"/>
                  </a:lnTo>
                  <a:lnTo>
                    <a:pt x="1384" y="615"/>
                  </a:lnTo>
                  <a:lnTo>
                    <a:pt x="1385" y="615"/>
                  </a:lnTo>
                  <a:lnTo>
                    <a:pt x="1386" y="615"/>
                  </a:lnTo>
                  <a:lnTo>
                    <a:pt x="1387" y="615"/>
                  </a:lnTo>
                  <a:lnTo>
                    <a:pt x="1388" y="615"/>
                  </a:lnTo>
                  <a:lnTo>
                    <a:pt x="1389" y="614"/>
                  </a:lnTo>
                  <a:lnTo>
                    <a:pt x="1391" y="614"/>
                  </a:lnTo>
                  <a:lnTo>
                    <a:pt x="1392" y="614"/>
                  </a:lnTo>
                  <a:lnTo>
                    <a:pt x="1393" y="613"/>
                  </a:lnTo>
                  <a:lnTo>
                    <a:pt x="1394" y="613"/>
                  </a:lnTo>
                  <a:lnTo>
                    <a:pt x="1395" y="612"/>
                  </a:lnTo>
                  <a:lnTo>
                    <a:pt x="1397" y="612"/>
                  </a:lnTo>
                  <a:lnTo>
                    <a:pt x="1398" y="611"/>
                  </a:lnTo>
                  <a:lnTo>
                    <a:pt x="1399" y="611"/>
                  </a:lnTo>
                  <a:lnTo>
                    <a:pt x="1400" y="610"/>
                  </a:lnTo>
                  <a:lnTo>
                    <a:pt x="1401" y="609"/>
                  </a:lnTo>
                  <a:lnTo>
                    <a:pt x="1402" y="609"/>
                  </a:lnTo>
                  <a:lnTo>
                    <a:pt x="1404" y="608"/>
                  </a:lnTo>
                  <a:lnTo>
                    <a:pt x="1405" y="607"/>
                  </a:lnTo>
                  <a:lnTo>
                    <a:pt x="1406" y="607"/>
                  </a:lnTo>
                  <a:lnTo>
                    <a:pt x="1407" y="606"/>
                  </a:lnTo>
                  <a:lnTo>
                    <a:pt x="1408" y="605"/>
                  </a:lnTo>
                  <a:lnTo>
                    <a:pt x="1410" y="604"/>
                  </a:lnTo>
                  <a:lnTo>
                    <a:pt x="1411" y="603"/>
                  </a:lnTo>
                  <a:lnTo>
                    <a:pt x="1412" y="602"/>
                  </a:lnTo>
                  <a:lnTo>
                    <a:pt x="1413" y="601"/>
                  </a:lnTo>
                  <a:lnTo>
                    <a:pt x="1414" y="600"/>
                  </a:lnTo>
                  <a:lnTo>
                    <a:pt x="1416" y="599"/>
                  </a:lnTo>
                  <a:lnTo>
                    <a:pt x="1417" y="598"/>
                  </a:lnTo>
                  <a:lnTo>
                    <a:pt x="1418" y="597"/>
                  </a:lnTo>
                  <a:lnTo>
                    <a:pt x="1419" y="596"/>
                  </a:lnTo>
                  <a:lnTo>
                    <a:pt x="1420" y="595"/>
                  </a:lnTo>
                  <a:lnTo>
                    <a:pt x="1421" y="594"/>
                  </a:lnTo>
                  <a:lnTo>
                    <a:pt x="1423" y="593"/>
                  </a:lnTo>
                  <a:lnTo>
                    <a:pt x="1424" y="592"/>
                  </a:lnTo>
                  <a:lnTo>
                    <a:pt x="1425" y="591"/>
                  </a:lnTo>
                  <a:lnTo>
                    <a:pt x="1426" y="590"/>
                  </a:lnTo>
                  <a:lnTo>
                    <a:pt x="1427" y="589"/>
                  </a:lnTo>
                  <a:lnTo>
                    <a:pt x="1429" y="587"/>
                  </a:lnTo>
                  <a:lnTo>
                    <a:pt x="1430" y="586"/>
                  </a:lnTo>
                  <a:lnTo>
                    <a:pt x="1431" y="585"/>
                  </a:lnTo>
                  <a:lnTo>
                    <a:pt x="1432" y="584"/>
                  </a:lnTo>
                  <a:lnTo>
                    <a:pt x="1433" y="583"/>
                  </a:lnTo>
                  <a:lnTo>
                    <a:pt x="1435" y="581"/>
                  </a:lnTo>
                  <a:lnTo>
                    <a:pt x="1436" y="580"/>
                  </a:lnTo>
                  <a:lnTo>
                    <a:pt x="1437" y="579"/>
                  </a:lnTo>
                  <a:lnTo>
                    <a:pt x="1438" y="578"/>
                  </a:lnTo>
                  <a:lnTo>
                    <a:pt x="1439" y="576"/>
                  </a:lnTo>
                  <a:lnTo>
                    <a:pt x="1440" y="575"/>
                  </a:lnTo>
                  <a:lnTo>
                    <a:pt x="1442" y="574"/>
                  </a:lnTo>
                  <a:lnTo>
                    <a:pt x="1443" y="573"/>
                  </a:lnTo>
                  <a:lnTo>
                    <a:pt x="1444" y="571"/>
                  </a:lnTo>
                  <a:lnTo>
                    <a:pt x="1445" y="570"/>
                  </a:lnTo>
                  <a:lnTo>
                    <a:pt x="1446" y="569"/>
                  </a:lnTo>
                  <a:lnTo>
                    <a:pt x="1448" y="568"/>
                  </a:lnTo>
                  <a:lnTo>
                    <a:pt x="1449" y="566"/>
                  </a:lnTo>
                  <a:lnTo>
                    <a:pt x="1450" y="565"/>
                  </a:lnTo>
                  <a:lnTo>
                    <a:pt x="1451" y="564"/>
                  </a:lnTo>
                  <a:lnTo>
                    <a:pt x="1452" y="562"/>
                  </a:lnTo>
                  <a:lnTo>
                    <a:pt x="1453" y="561"/>
                  </a:lnTo>
                  <a:lnTo>
                    <a:pt x="1455" y="560"/>
                  </a:lnTo>
                  <a:lnTo>
                    <a:pt x="1456" y="559"/>
                  </a:lnTo>
                  <a:lnTo>
                    <a:pt x="1457" y="557"/>
                  </a:lnTo>
                  <a:lnTo>
                    <a:pt x="1458" y="556"/>
                  </a:lnTo>
                  <a:lnTo>
                    <a:pt x="1459" y="555"/>
                  </a:lnTo>
                  <a:lnTo>
                    <a:pt x="1461" y="554"/>
                  </a:lnTo>
                  <a:lnTo>
                    <a:pt x="1462" y="552"/>
                  </a:lnTo>
                  <a:lnTo>
                    <a:pt x="1463" y="551"/>
                  </a:lnTo>
                  <a:lnTo>
                    <a:pt x="1464" y="550"/>
                  </a:lnTo>
                  <a:lnTo>
                    <a:pt x="1465" y="548"/>
                  </a:lnTo>
                  <a:lnTo>
                    <a:pt x="1467" y="547"/>
                  </a:lnTo>
                  <a:lnTo>
                    <a:pt x="1468" y="546"/>
                  </a:lnTo>
                  <a:lnTo>
                    <a:pt x="1469" y="545"/>
                  </a:lnTo>
                  <a:lnTo>
                    <a:pt x="1470" y="544"/>
                  </a:lnTo>
                  <a:lnTo>
                    <a:pt x="1471" y="542"/>
                  </a:lnTo>
                  <a:lnTo>
                    <a:pt x="1472" y="541"/>
                  </a:lnTo>
                  <a:lnTo>
                    <a:pt x="1474" y="540"/>
                  </a:lnTo>
                  <a:lnTo>
                    <a:pt x="1475" y="539"/>
                  </a:lnTo>
                  <a:lnTo>
                    <a:pt x="1476" y="538"/>
                  </a:lnTo>
                  <a:lnTo>
                    <a:pt x="1477" y="536"/>
                  </a:lnTo>
                  <a:lnTo>
                    <a:pt x="1478" y="535"/>
                  </a:lnTo>
                  <a:lnTo>
                    <a:pt x="1480" y="534"/>
                  </a:lnTo>
                  <a:lnTo>
                    <a:pt x="1481" y="533"/>
                  </a:lnTo>
                  <a:lnTo>
                    <a:pt x="1482" y="532"/>
                  </a:lnTo>
                  <a:lnTo>
                    <a:pt x="1483" y="531"/>
                  </a:lnTo>
                  <a:lnTo>
                    <a:pt x="1484" y="530"/>
                  </a:lnTo>
                  <a:lnTo>
                    <a:pt x="1486" y="528"/>
                  </a:lnTo>
                  <a:lnTo>
                    <a:pt x="1487" y="527"/>
                  </a:lnTo>
                  <a:lnTo>
                    <a:pt x="1488" y="526"/>
                  </a:lnTo>
                  <a:lnTo>
                    <a:pt x="1489" y="525"/>
                  </a:lnTo>
                  <a:lnTo>
                    <a:pt x="1490" y="524"/>
                  </a:lnTo>
                  <a:lnTo>
                    <a:pt x="1491" y="523"/>
                  </a:lnTo>
                  <a:lnTo>
                    <a:pt x="1493" y="522"/>
                  </a:lnTo>
                  <a:lnTo>
                    <a:pt x="1494" y="521"/>
                  </a:lnTo>
                  <a:lnTo>
                    <a:pt x="1495" y="520"/>
                  </a:lnTo>
                  <a:lnTo>
                    <a:pt x="1496" y="519"/>
                  </a:lnTo>
                  <a:lnTo>
                    <a:pt x="1497" y="518"/>
                  </a:lnTo>
                  <a:lnTo>
                    <a:pt x="1499" y="517"/>
                  </a:lnTo>
                  <a:lnTo>
                    <a:pt x="1500" y="516"/>
                  </a:lnTo>
                  <a:lnTo>
                    <a:pt x="1501" y="515"/>
                  </a:lnTo>
                  <a:lnTo>
                    <a:pt x="1502" y="514"/>
                  </a:lnTo>
                  <a:lnTo>
                    <a:pt x="1503" y="513"/>
                  </a:lnTo>
                  <a:lnTo>
                    <a:pt x="1505" y="512"/>
                  </a:lnTo>
                  <a:lnTo>
                    <a:pt x="1506" y="511"/>
                  </a:lnTo>
                  <a:lnTo>
                    <a:pt x="1507" y="511"/>
                  </a:lnTo>
                  <a:lnTo>
                    <a:pt x="1508" y="510"/>
                  </a:lnTo>
                  <a:lnTo>
                    <a:pt x="1509" y="509"/>
                  </a:lnTo>
                  <a:lnTo>
                    <a:pt x="1510" y="508"/>
                  </a:lnTo>
                  <a:lnTo>
                    <a:pt x="1512" y="507"/>
                  </a:lnTo>
                  <a:lnTo>
                    <a:pt x="1513" y="507"/>
                  </a:lnTo>
                  <a:lnTo>
                    <a:pt x="1514" y="506"/>
                  </a:lnTo>
                  <a:lnTo>
                    <a:pt x="1515" y="505"/>
                  </a:lnTo>
                  <a:lnTo>
                    <a:pt x="1516" y="504"/>
                  </a:lnTo>
                  <a:lnTo>
                    <a:pt x="1518" y="504"/>
                  </a:lnTo>
                  <a:lnTo>
                    <a:pt x="1519" y="503"/>
                  </a:lnTo>
                  <a:lnTo>
                    <a:pt x="1520" y="502"/>
                  </a:lnTo>
                  <a:lnTo>
                    <a:pt x="1521" y="501"/>
                  </a:lnTo>
                  <a:lnTo>
                    <a:pt x="1522" y="501"/>
                  </a:lnTo>
                  <a:lnTo>
                    <a:pt x="1523" y="500"/>
                  </a:lnTo>
                  <a:lnTo>
                    <a:pt x="1525" y="499"/>
                  </a:lnTo>
                  <a:lnTo>
                    <a:pt x="1526" y="499"/>
                  </a:lnTo>
                  <a:lnTo>
                    <a:pt x="1527" y="498"/>
                  </a:lnTo>
                  <a:lnTo>
                    <a:pt x="1528" y="498"/>
                  </a:lnTo>
                  <a:lnTo>
                    <a:pt x="1530" y="497"/>
                  </a:lnTo>
                  <a:lnTo>
                    <a:pt x="1531" y="497"/>
                  </a:lnTo>
                  <a:lnTo>
                    <a:pt x="1532" y="496"/>
                  </a:lnTo>
                  <a:lnTo>
                    <a:pt x="1533" y="495"/>
                  </a:lnTo>
                  <a:lnTo>
                    <a:pt x="1534" y="495"/>
                  </a:lnTo>
                  <a:lnTo>
                    <a:pt x="1536" y="494"/>
                  </a:lnTo>
                  <a:lnTo>
                    <a:pt x="1537" y="494"/>
                  </a:lnTo>
                  <a:lnTo>
                    <a:pt x="1538" y="493"/>
                  </a:lnTo>
                  <a:lnTo>
                    <a:pt x="1539" y="493"/>
                  </a:lnTo>
                  <a:lnTo>
                    <a:pt x="1540" y="493"/>
                  </a:lnTo>
                  <a:lnTo>
                    <a:pt x="1542" y="492"/>
                  </a:lnTo>
                  <a:lnTo>
                    <a:pt x="1543" y="492"/>
                  </a:lnTo>
                  <a:lnTo>
                    <a:pt x="1544" y="491"/>
                  </a:lnTo>
                  <a:lnTo>
                    <a:pt x="1545" y="491"/>
                  </a:lnTo>
                  <a:lnTo>
                    <a:pt x="1546" y="491"/>
                  </a:lnTo>
                  <a:lnTo>
                    <a:pt x="1547" y="490"/>
                  </a:lnTo>
                  <a:lnTo>
                    <a:pt x="1549" y="490"/>
                  </a:lnTo>
                  <a:lnTo>
                    <a:pt x="1550" y="490"/>
                  </a:lnTo>
                  <a:lnTo>
                    <a:pt x="1551" y="489"/>
                  </a:lnTo>
                  <a:lnTo>
                    <a:pt x="1552" y="489"/>
                  </a:lnTo>
                  <a:lnTo>
                    <a:pt x="1553" y="489"/>
                  </a:lnTo>
                  <a:lnTo>
                    <a:pt x="1555" y="488"/>
                  </a:lnTo>
                  <a:lnTo>
                    <a:pt x="1556" y="488"/>
                  </a:lnTo>
                  <a:lnTo>
                    <a:pt x="1557" y="488"/>
                  </a:lnTo>
                  <a:lnTo>
                    <a:pt x="1558" y="488"/>
                  </a:lnTo>
                  <a:lnTo>
                    <a:pt x="1559" y="487"/>
                  </a:lnTo>
                  <a:lnTo>
                    <a:pt x="1561" y="487"/>
                  </a:lnTo>
                  <a:lnTo>
                    <a:pt x="1562" y="487"/>
                  </a:lnTo>
                  <a:lnTo>
                    <a:pt x="1563" y="487"/>
                  </a:lnTo>
                  <a:lnTo>
                    <a:pt x="1564" y="487"/>
                  </a:lnTo>
                  <a:lnTo>
                    <a:pt x="1565" y="486"/>
                  </a:lnTo>
                  <a:lnTo>
                    <a:pt x="1566" y="486"/>
                  </a:lnTo>
                  <a:lnTo>
                    <a:pt x="1568" y="486"/>
                  </a:lnTo>
                  <a:lnTo>
                    <a:pt x="1569" y="486"/>
                  </a:lnTo>
                  <a:lnTo>
                    <a:pt x="1570" y="486"/>
                  </a:lnTo>
                  <a:lnTo>
                    <a:pt x="1571" y="486"/>
                  </a:lnTo>
                  <a:lnTo>
                    <a:pt x="1572" y="486"/>
                  </a:lnTo>
                  <a:lnTo>
                    <a:pt x="1574" y="486"/>
                  </a:lnTo>
                  <a:lnTo>
                    <a:pt x="1575" y="485"/>
                  </a:lnTo>
                  <a:lnTo>
                    <a:pt x="1576" y="485"/>
                  </a:lnTo>
                  <a:lnTo>
                    <a:pt x="1577" y="485"/>
                  </a:lnTo>
                  <a:lnTo>
                    <a:pt x="1578" y="485"/>
                  </a:lnTo>
                  <a:lnTo>
                    <a:pt x="1579" y="485"/>
                  </a:lnTo>
                  <a:lnTo>
                    <a:pt x="1581" y="485"/>
                  </a:lnTo>
                  <a:lnTo>
                    <a:pt x="1582" y="485"/>
                  </a:lnTo>
                  <a:lnTo>
                    <a:pt x="1583" y="485"/>
                  </a:lnTo>
                  <a:lnTo>
                    <a:pt x="1584" y="485"/>
                  </a:lnTo>
                  <a:lnTo>
                    <a:pt x="1585" y="485"/>
                  </a:lnTo>
                  <a:lnTo>
                    <a:pt x="1587" y="485"/>
                  </a:lnTo>
                  <a:lnTo>
                    <a:pt x="1588" y="485"/>
                  </a:lnTo>
                  <a:lnTo>
                    <a:pt x="1589" y="485"/>
                  </a:lnTo>
                  <a:lnTo>
                    <a:pt x="1590" y="485"/>
                  </a:lnTo>
                  <a:lnTo>
                    <a:pt x="1591" y="485"/>
                  </a:lnTo>
                  <a:lnTo>
                    <a:pt x="1593" y="485"/>
                  </a:lnTo>
                  <a:lnTo>
                    <a:pt x="1594" y="485"/>
                  </a:lnTo>
                  <a:lnTo>
                    <a:pt x="1595" y="486"/>
                  </a:lnTo>
                  <a:lnTo>
                    <a:pt x="1596" y="486"/>
                  </a:lnTo>
                  <a:lnTo>
                    <a:pt x="1597" y="486"/>
                  </a:lnTo>
                  <a:lnTo>
                    <a:pt x="1598" y="486"/>
                  </a:lnTo>
                  <a:lnTo>
                    <a:pt x="1600" y="486"/>
                  </a:lnTo>
                  <a:lnTo>
                    <a:pt x="1601" y="486"/>
                  </a:lnTo>
                  <a:lnTo>
                    <a:pt x="1602" y="486"/>
                  </a:lnTo>
                  <a:lnTo>
                    <a:pt x="1603" y="486"/>
                  </a:lnTo>
                  <a:lnTo>
                    <a:pt x="1604" y="486"/>
                  </a:lnTo>
                  <a:lnTo>
                    <a:pt x="1606" y="487"/>
                  </a:lnTo>
                  <a:lnTo>
                    <a:pt x="1607" y="487"/>
                  </a:lnTo>
                  <a:lnTo>
                    <a:pt x="1608" y="487"/>
                  </a:lnTo>
                  <a:lnTo>
                    <a:pt x="1609" y="487"/>
                  </a:lnTo>
                  <a:lnTo>
                    <a:pt x="1610" y="487"/>
                  </a:lnTo>
                  <a:lnTo>
                    <a:pt x="1612" y="487"/>
                  </a:lnTo>
                  <a:lnTo>
                    <a:pt x="1613" y="487"/>
                  </a:lnTo>
                  <a:lnTo>
                    <a:pt x="1614" y="488"/>
                  </a:lnTo>
                  <a:lnTo>
                    <a:pt x="1615" y="488"/>
                  </a:lnTo>
                  <a:lnTo>
                    <a:pt x="1616" y="488"/>
                  </a:lnTo>
                  <a:lnTo>
                    <a:pt x="1617" y="488"/>
                  </a:lnTo>
                  <a:lnTo>
                    <a:pt x="1619" y="488"/>
                  </a:lnTo>
                  <a:lnTo>
                    <a:pt x="1620" y="489"/>
                  </a:lnTo>
                  <a:lnTo>
                    <a:pt x="1621" y="489"/>
                  </a:lnTo>
                  <a:lnTo>
                    <a:pt x="1622" y="489"/>
                  </a:lnTo>
                  <a:lnTo>
                    <a:pt x="1623" y="489"/>
                  </a:lnTo>
                  <a:lnTo>
                    <a:pt x="1625" y="489"/>
                  </a:lnTo>
                  <a:lnTo>
                    <a:pt x="1626" y="490"/>
                  </a:lnTo>
                  <a:lnTo>
                    <a:pt x="1627" y="490"/>
                  </a:lnTo>
                  <a:lnTo>
                    <a:pt x="1628" y="490"/>
                  </a:lnTo>
                  <a:lnTo>
                    <a:pt x="1629" y="490"/>
                  </a:lnTo>
                  <a:lnTo>
                    <a:pt x="1630" y="490"/>
                  </a:lnTo>
                  <a:lnTo>
                    <a:pt x="1632" y="491"/>
                  </a:lnTo>
                  <a:lnTo>
                    <a:pt x="1633" y="491"/>
                  </a:lnTo>
                  <a:lnTo>
                    <a:pt x="1634" y="491"/>
                  </a:lnTo>
                  <a:lnTo>
                    <a:pt x="1635" y="491"/>
                  </a:lnTo>
                  <a:lnTo>
                    <a:pt x="1636" y="491"/>
                  </a:lnTo>
                  <a:lnTo>
                    <a:pt x="1638" y="492"/>
                  </a:lnTo>
                  <a:lnTo>
                    <a:pt x="1639" y="492"/>
                  </a:lnTo>
                  <a:lnTo>
                    <a:pt x="1640" y="492"/>
                  </a:lnTo>
                  <a:lnTo>
                    <a:pt x="1641" y="492"/>
                  </a:lnTo>
                  <a:lnTo>
                    <a:pt x="1642" y="493"/>
                  </a:lnTo>
                  <a:lnTo>
                    <a:pt x="1644" y="493"/>
                  </a:lnTo>
                  <a:lnTo>
                    <a:pt x="1645" y="493"/>
                  </a:lnTo>
                  <a:lnTo>
                    <a:pt x="1646" y="493"/>
                  </a:lnTo>
                  <a:lnTo>
                    <a:pt x="1647" y="494"/>
                  </a:lnTo>
                  <a:lnTo>
                    <a:pt x="1648" y="494"/>
                  </a:lnTo>
                  <a:lnTo>
                    <a:pt x="1649" y="494"/>
                  </a:lnTo>
                  <a:lnTo>
                    <a:pt x="1651" y="494"/>
                  </a:lnTo>
                  <a:lnTo>
                    <a:pt x="1652" y="495"/>
                  </a:lnTo>
                  <a:lnTo>
                    <a:pt x="1653" y="495"/>
                  </a:lnTo>
                  <a:lnTo>
                    <a:pt x="1654" y="495"/>
                  </a:lnTo>
                  <a:lnTo>
                    <a:pt x="1655" y="495"/>
                  </a:lnTo>
                  <a:lnTo>
                    <a:pt x="1657" y="496"/>
                  </a:lnTo>
                  <a:lnTo>
                    <a:pt x="1658" y="496"/>
                  </a:lnTo>
                  <a:lnTo>
                    <a:pt x="1659" y="496"/>
                  </a:lnTo>
                  <a:lnTo>
                    <a:pt x="1660" y="496"/>
                  </a:lnTo>
                  <a:lnTo>
                    <a:pt x="1661" y="497"/>
                  </a:lnTo>
                  <a:lnTo>
                    <a:pt x="1663" y="497"/>
                  </a:lnTo>
                  <a:lnTo>
                    <a:pt x="1664" y="497"/>
                  </a:lnTo>
                  <a:lnTo>
                    <a:pt x="1665" y="497"/>
                  </a:lnTo>
                  <a:lnTo>
                    <a:pt x="1666" y="497"/>
                  </a:lnTo>
                  <a:lnTo>
                    <a:pt x="1667" y="498"/>
                  </a:lnTo>
                  <a:lnTo>
                    <a:pt x="1668" y="498"/>
                  </a:lnTo>
                  <a:lnTo>
                    <a:pt x="1670" y="498"/>
                  </a:lnTo>
                  <a:lnTo>
                    <a:pt x="1671" y="498"/>
                  </a:lnTo>
                  <a:lnTo>
                    <a:pt x="1672" y="499"/>
                  </a:lnTo>
                  <a:lnTo>
                    <a:pt x="1673" y="499"/>
                  </a:lnTo>
                  <a:lnTo>
                    <a:pt x="1674" y="499"/>
                  </a:lnTo>
                  <a:lnTo>
                    <a:pt x="1676" y="499"/>
                  </a:lnTo>
                  <a:lnTo>
                    <a:pt x="1677" y="500"/>
                  </a:lnTo>
                  <a:lnTo>
                    <a:pt x="1678" y="500"/>
                  </a:lnTo>
                  <a:lnTo>
                    <a:pt x="1679" y="500"/>
                  </a:lnTo>
                  <a:lnTo>
                    <a:pt x="1680" y="500"/>
                  </a:lnTo>
                  <a:lnTo>
                    <a:pt x="1682" y="500"/>
                  </a:lnTo>
                  <a:lnTo>
                    <a:pt x="1683" y="501"/>
                  </a:lnTo>
                  <a:lnTo>
                    <a:pt x="1684" y="501"/>
                  </a:lnTo>
                  <a:lnTo>
                    <a:pt x="1685" y="501"/>
                  </a:lnTo>
                  <a:lnTo>
                    <a:pt x="1686" y="501"/>
                  </a:lnTo>
                  <a:lnTo>
                    <a:pt x="1687" y="501"/>
                  </a:lnTo>
                  <a:lnTo>
                    <a:pt x="1689" y="502"/>
                  </a:lnTo>
                  <a:lnTo>
                    <a:pt x="1690" y="502"/>
                  </a:lnTo>
                  <a:lnTo>
                    <a:pt x="1691" y="502"/>
                  </a:lnTo>
                  <a:lnTo>
                    <a:pt x="1692" y="502"/>
                  </a:lnTo>
                  <a:lnTo>
                    <a:pt x="1693" y="503"/>
                  </a:lnTo>
                  <a:lnTo>
                    <a:pt x="1695" y="503"/>
                  </a:lnTo>
                  <a:lnTo>
                    <a:pt x="1696" y="503"/>
                  </a:lnTo>
                  <a:lnTo>
                    <a:pt x="1697" y="503"/>
                  </a:lnTo>
                  <a:lnTo>
                    <a:pt x="1698" y="503"/>
                  </a:lnTo>
                  <a:lnTo>
                    <a:pt x="1699" y="503"/>
                  </a:lnTo>
                  <a:lnTo>
                    <a:pt x="1700" y="504"/>
                  </a:lnTo>
                  <a:lnTo>
                    <a:pt x="1702" y="504"/>
                  </a:lnTo>
                  <a:lnTo>
                    <a:pt x="1703" y="504"/>
                  </a:lnTo>
                  <a:lnTo>
                    <a:pt x="1704" y="504"/>
                  </a:lnTo>
                  <a:lnTo>
                    <a:pt x="1705" y="504"/>
                  </a:lnTo>
                  <a:lnTo>
                    <a:pt x="1706" y="504"/>
                  </a:lnTo>
                  <a:lnTo>
                    <a:pt x="1708" y="505"/>
                  </a:lnTo>
                  <a:lnTo>
                    <a:pt x="1709" y="505"/>
                  </a:lnTo>
                  <a:lnTo>
                    <a:pt x="1710" y="505"/>
                  </a:lnTo>
                  <a:lnTo>
                    <a:pt x="1711" y="505"/>
                  </a:lnTo>
                  <a:lnTo>
                    <a:pt x="1712" y="505"/>
                  </a:lnTo>
                  <a:lnTo>
                    <a:pt x="1714" y="505"/>
                  </a:lnTo>
                  <a:lnTo>
                    <a:pt x="1715" y="506"/>
                  </a:lnTo>
                  <a:lnTo>
                    <a:pt x="1716" y="506"/>
                  </a:lnTo>
                  <a:lnTo>
                    <a:pt x="1717" y="506"/>
                  </a:lnTo>
                  <a:lnTo>
                    <a:pt x="1718" y="506"/>
                  </a:lnTo>
                  <a:lnTo>
                    <a:pt x="1719" y="506"/>
                  </a:lnTo>
                  <a:lnTo>
                    <a:pt x="1721" y="506"/>
                  </a:lnTo>
                  <a:lnTo>
                    <a:pt x="1722" y="506"/>
                  </a:lnTo>
                  <a:lnTo>
                    <a:pt x="1723" y="507"/>
                  </a:lnTo>
                  <a:lnTo>
                    <a:pt x="1724" y="507"/>
                  </a:lnTo>
                  <a:lnTo>
                    <a:pt x="1726" y="507"/>
                  </a:lnTo>
                  <a:lnTo>
                    <a:pt x="1727" y="507"/>
                  </a:lnTo>
                  <a:lnTo>
                    <a:pt x="1728" y="507"/>
                  </a:lnTo>
                  <a:lnTo>
                    <a:pt x="1729" y="507"/>
                  </a:lnTo>
                  <a:lnTo>
                    <a:pt x="1730" y="507"/>
                  </a:lnTo>
                  <a:lnTo>
                    <a:pt x="1732" y="507"/>
                  </a:lnTo>
                  <a:lnTo>
                    <a:pt x="1733" y="507"/>
                  </a:lnTo>
                  <a:lnTo>
                    <a:pt x="1734" y="508"/>
                  </a:lnTo>
                  <a:lnTo>
                    <a:pt x="1735" y="508"/>
                  </a:lnTo>
                  <a:lnTo>
                    <a:pt x="1736" y="508"/>
                  </a:lnTo>
                  <a:lnTo>
                    <a:pt x="1738" y="508"/>
                  </a:lnTo>
                  <a:lnTo>
                    <a:pt x="1739" y="508"/>
                  </a:lnTo>
                  <a:lnTo>
                    <a:pt x="1740" y="508"/>
                  </a:lnTo>
                  <a:lnTo>
                    <a:pt x="1741" y="508"/>
                  </a:lnTo>
                  <a:lnTo>
                    <a:pt x="1742" y="508"/>
                  </a:lnTo>
                  <a:lnTo>
                    <a:pt x="1743" y="508"/>
                  </a:lnTo>
                  <a:lnTo>
                    <a:pt x="1745" y="508"/>
                  </a:lnTo>
                  <a:lnTo>
                    <a:pt x="1746" y="508"/>
                  </a:lnTo>
                  <a:lnTo>
                    <a:pt x="1747" y="509"/>
                  </a:lnTo>
                  <a:lnTo>
                    <a:pt x="1748" y="509"/>
                  </a:lnTo>
                  <a:lnTo>
                    <a:pt x="1749" y="509"/>
                  </a:lnTo>
                  <a:lnTo>
                    <a:pt x="1751" y="509"/>
                  </a:lnTo>
                  <a:lnTo>
                    <a:pt x="1752" y="509"/>
                  </a:lnTo>
                  <a:lnTo>
                    <a:pt x="1753" y="509"/>
                  </a:lnTo>
                  <a:lnTo>
                    <a:pt x="1754" y="509"/>
                  </a:lnTo>
                  <a:lnTo>
                    <a:pt x="1755" y="509"/>
                  </a:lnTo>
                  <a:lnTo>
                    <a:pt x="1756" y="509"/>
                  </a:lnTo>
                  <a:lnTo>
                    <a:pt x="1758" y="509"/>
                  </a:lnTo>
                  <a:lnTo>
                    <a:pt x="1759" y="509"/>
                  </a:lnTo>
                  <a:lnTo>
                    <a:pt x="1760" y="509"/>
                  </a:lnTo>
                  <a:lnTo>
                    <a:pt x="1761" y="509"/>
                  </a:lnTo>
                  <a:lnTo>
                    <a:pt x="1762" y="509"/>
                  </a:lnTo>
                  <a:lnTo>
                    <a:pt x="1764" y="509"/>
                  </a:lnTo>
                  <a:lnTo>
                    <a:pt x="1765" y="509"/>
                  </a:lnTo>
                  <a:lnTo>
                    <a:pt x="1766" y="509"/>
                  </a:lnTo>
                  <a:lnTo>
                    <a:pt x="1767" y="509"/>
                  </a:lnTo>
                  <a:lnTo>
                    <a:pt x="1768" y="509"/>
                  </a:lnTo>
                  <a:lnTo>
                    <a:pt x="1770" y="509"/>
                  </a:lnTo>
                  <a:lnTo>
                    <a:pt x="1771" y="509"/>
                  </a:lnTo>
                  <a:lnTo>
                    <a:pt x="1772" y="510"/>
                  </a:lnTo>
                  <a:lnTo>
                    <a:pt x="1773" y="510"/>
                  </a:lnTo>
                  <a:lnTo>
                    <a:pt x="1774" y="510"/>
                  </a:lnTo>
                  <a:lnTo>
                    <a:pt x="1775" y="510"/>
                  </a:lnTo>
                  <a:lnTo>
                    <a:pt x="1777" y="510"/>
                  </a:lnTo>
                  <a:lnTo>
                    <a:pt x="1778" y="510"/>
                  </a:lnTo>
                  <a:lnTo>
                    <a:pt x="1779" y="510"/>
                  </a:lnTo>
                  <a:lnTo>
                    <a:pt x="1780" y="510"/>
                  </a:lnTo>
                  <a:lnTo>
                    <a:pt x="1781" y="510"/>
                  </a:lnTo>
                  <a:lnTo>
                    <a:pt x="1783" y="510"/>
                  </a:lnTo>
                  <a:lnTo>
                    <a:pt x="1784" y="510"/>
                  </a:lnTo>
                  <a:lnTo>
                    <a:pt x="1785" y="510"/>
                  </a:lnTo>
                  <a:lnTo>
                    <a:pt x="1786" y="510"/>
                  </a:lnTo>
                  <a:lnTo>
                    <a:pt x="1787" y="510"/>
                  </a:lnTo>
                  <a:lnTo>
                    <a:pt x="1789" y="510"/>
                  </a:lnTo>
                  <a:lnTo>
                    <a:pt x="1790" y="510"/>
                  </a:lnTo>
                  <a:lnTo>
                    <a:pt x="1791" y="510"/>
                  </a:lnTo>
                  <a:lnTo>
                    <a:pt x="1792" y="510"/>
                  </a:lnTo>
                  <a:lnTo>
                    <a:pt x="1793" y="510"/>
                  </a:lnTo>
                  <a:lnTo>
                    <a:pt x="1794" y="510"/>
                  </a:lnTo>
                  <a:lnTo>
                    <a:pt x="1796" y="510"/>
                  </a:lnTo>
                  <a:lnTo>
                    <a:pt x="1797" y="510"/>
                  </a:lnTo>
                  <a:lnTo>
                    <a:pt x="1798" y="510"/>
                  </a:lnTo>
                  <a:lnTo>
                    <a:pt x="1799" y="510"/>
                  </a:lnTo>
                  <a:lnTo>
                    <a:pt x="1800" y="510"/>
                  </a:lnTo>
                  <a:lnTo>
                    <a:pt x="1802" y="509"/>
                  </a:lnTo>
                  <a:lnTo>
                    <a:pt x="1803" y="509"/>
                  </a:lnTo>
                  <a:lnTo>
                    <a:pt x="1804" y="509"/>
                  </a:lnTo>
                  <a:lnTo>
                    <a:pt x="1805" y="509"/>
                  </a:lnTo>
                  <a:lnTo>
                    <a:pt x="1806" y="509"/>
                  </a:lnTo>
                  <a:lnTo>
                    <a:pt x="1808" y="509"/>
                  </a:lnTo>
                  <a:lnTo>
                    <a:pt x="1809" y="509"/>
                  </a:lnTo>
                  <a:lnTo>
                    <a:pt x="1810" y="509"/>
                  </a:lnTo>
                  <a:lnTo>
                    <a:pt x="1811" y="509"/>
                  </a:lnTo>
                  <a:lnTo>
                    <a:pt x="1812" y="509"/>
                  </a:lnTo>
                  <a:lnTo>
                    <a:pt x="1813" y="509"/>
                  </a:lnTo>
                  <a:lnTo>
                    <a:pt x="1815" y="509"/>
                  </a:lnTo>
                  <a:lnTo>
                    <a:pt x="1816" y="509"/>
                  </a:lnTo>
                  <a:lnTo>
                    <a:pt x="1817" y="509"/>
                  </a:lnTo>
                  <a:lnTo>
                    <a:pt x="1818" y="509"/>
                  </a:lnTo>
                  <a:lnTo>
                    <a:pt x="1819" y="509"/>
                  </a:lnTo>
                  <a:lnTo>
                    <a:pt x="1821" y="509"/>
                  </a:lnTo>
                  <a:lnTo>
                    <a:pt x="1822" y="509"/>
                  </a:lnTo>
                  <a:lnTo>
                    <a:pt x="1823" y="509"/>
                  </a:lnTo>
                  <a:lnTo>
                    <a:pt x="1824" y="509"/>
                  </a:lnTo>
                  <a:lnTo>
                    <a:pt x="1825" y="509"/>
                  </a:lnTo>
                  <a:lnTo>
                    <a:pt x="1826" y="509"/>
                  </a:lnTo>
                  <a:lnTo>
                    <a:pt x="1828" y="509"/>
                  </a:lnTo>
                  <a:lnTo>
                    <a:pt x="1829" y="509"/>
                  </a:lnTo>
                  <a:lnTo>
                    <a:pt x="1830" y="509"/>
                  </a:lnTo>
                  <a:lnTo>
                    <a:pt x="1831" y="509"/>
                  </a:lnTo>
                  <a:lnTo>
                    <a:pt x="1832" y="509"/>
                  </a:lnTo>
                  <a:lnTo>
                    <a:pt x="1834" y="509"/>
                  </a:lnTo>
                  <a:lnTo>
                    <a:pt x="1835" y="509"/>
                  </a:lnTo>
                  <a:lnTo>
                    <a:pt x="1836" y="509"/>
                  </a:lnTo>
                  <a:lnTo>
                    <a:pt x="1837" y="508"/>
                  </a:lnTo>
                  <a:lnTo>
                    <a:pt x="1838" y="508"/>
                  </a:lnTo>
                  <a:lnTo>
                    <a:pt x="1840" y="508"/>
                  </a:lnTo>
                  <a:lnTo>
                    <a:pt x="1841" y="508"/>
                  </a:lnTo>
                  <a:lnTo>
                    <a:pt x="1842" y="508"/>
                  </a:lnTo>
                  <a:lnTo>
                    <a:pt x="1843" y="508"/>
                  </a:lnTo>
                  <a:lnTo>
                    <a:pt x="1844" y="508"/>
                  </a:lnTo>
                  <a:lnTo>
                    <a:pt x="1845" y="508"/>
                  </a:lnTo>
                  <a:lnTo>
                    <a:pt x="1847" y="508"/>
                  </a:lnTo>
                  <a:lnTo>
                    <a:pt x="1848" y="508"/>
                  </a:lnTo>
                  <a:lnTo>
                    <a:pt x="1849" y="508"/>
                  </a:lnTo>
                  <a:lnTo>
                    <a:pt x="1850" y="508"/>
                  </a:lnTo>
                  <a:lnTo>
                    <a:pt x="1851" y="508"/>
                  </a:lnTo>
                  <a:lnTo>
                    <a:pt x="1853" y="508"/>
                  </a:lnTo>
                  <a:lnTo>
                    <a:pt x="1854" y="508"/>
                  </a:lnTo>
                  <a:lnTo>
                    <a:pt x="1855" y="508"/>
                  </a:lnTo>
                  <a:lnTo>
                    <a:pt x="1856" y="508"/>
                  </a:lnTo>
                  <a:lnTo>
                    <a:pt x="1857" y="508"/>
                  </a:lnTo>
                  <a:lnTo>
                    <a:pt x="1859" y="508"/>
                  </a:lnTo>
                  <a:lnTo>
                    <a:pt x="1860" y="508"/>
                  </a:lnTo>
                  <a:lnTo>
                    <a:pt x="1861" y="508"/>
                  </a:lnTo>
                  <a:lnTo>
                    <a:pt x="1862" y="508"/>
                  </a:lnTo>
                  <a:lnTo>
                    <a:pt x="1863" y="507"/>
                  </a:lnTo>
                  <a:lnTo>
                    <a:pt x="1864" y="507"/>
                  </a:lnTo>
                  <a:lnTo>
                    <a:pt x="1866" y="507"/>
                  </a:lnTo>
                  <a:lnTo>
                    <a:pt x="1867" y="507"/>
                  </a:lnTo>
                  <a:lnTo>
                    <a:pt x="1868" y="507"/>
                  </a:lnTo>
                  <a:lnTo>
                    <a:pt x="1869" y="507"/>
                  </a:lnTo>
                  <a:lnTo>
                    <a:pt x="1870" y="507"/>
                  </a:lnTo>
                  <a:lnTo>
                    <a:pt x="1872" y="507"/>
                  </a:lnTo>
                  <a:lnTo>
                    <a:pt x="1873" y="507"/>
                  </a:lnTo>
                  <a:lnTo>
                    <a:pt x="1874" y="507"/>
                  </a:lnTo>
                  <a:lnTo>
                    <a:pt x="1875" y="507"/>
                  </a:lnTo>
                  <a:lnTo>
                    <a:pt x="1876" y="507"/>
                  </a:lnTo>
                  <a:lnTo>
                    <a:pt x="1877" y="507"/>
                  </a:lnTo>
                  <a:lnTo>
                    <a:pt x="1879" y="507"/>
                  </a:lnTo>
                  <a:lnTo>
                    <a:pt x="1880" y="507"/>
                  </a:lnTo>
                  <a:lnTo>
                    <a:pt x="1881" y="507"/>
                  </a:lnTo>
                  <a:lnTo>
                    <a:pt x="1882" y="507"/>
                  </a:lnTo>
                  <a:lnTo>
                    <a:pt x="1883" y="507"/>
                  </a:lnTo>
                  <a:lnTo>
                    <a:pt x="1885" y="507"/>
                  </a:lnTo>
                  <a:lnTo>
                    <a:pt x="1886" y="507"/>
                  </a:lnTo>
                  <a:lnTo>
                    <a:pt x="1887" y="507"/>
                  </a:lnTo>
                  <a:lnTo>
                    <a:pt x="1888" y="507"/>
                  </a:lnTo>
                  <a:lnTo>
                    <a:pt x="1889" y="507"/>
                  </a:lnTo>
                  <a:lnTo>
                    <a:pt x="1891" y="507"/>
                  </a:lnTo>
                  <a:lnTo>
                    <a:pt x="1892" y="506"/>
                  </a:lnTo>
                  <a:lnTo>
                    <a:pt x="1893" y="506"/>
                  </a:lnTo>
                  <a:lnTo>
                    <a:pt x="1894" y="506"/>
                  </a:lnTo>
                  <a:lnTo>
                    <a:pt x="1895" y="506"/>
                  </a:lnTo>
                  <a:lnTo>
                    <a:pt x="1896" y="506"/>
                  </a:lnTo>
                  <a:lnTo>
                    <a:pt x="1898" y="506"/>
                  </a:lnTo>
                  <a:lnTo>
                    <a:pt x="1899" y="506"/>
                  </a:lnTo>
                  <a:lnTo>
                    <a:pt x="1900" y="506"/>
                  </a:lnTo>
                  <a:lnTo>
                    <a:pt x="1901" y="506"/>
                  </a:lnTo>
                  <a:lnTo>
                    <a:pt x="1902" y="506"/>
                  </a:lnTo>
                  <a:lnTo>
                    <a:pt x="1904" y="506"/>
                  </a:lnTo>
                  <a:lnTo>
                    <a:pt x="1905" y="506"/>
                  </a:lnTo>
                  <a:lnTo>
                    <a:pt x="1906" y="506"/>
                  </a:lnTo>
                  <a:lnTo>
                    <a:pt x="1907" y="506"/>
                  </a:lnTo>
                  <a:lnTo>
                    <a:pt x="1908" y="506"/>
                  </a:lnTo>
                  <a:lnTo>
                    <a:pt x="1910" y="506"/>
                  </a:lnTo>
                  <a:lnTo>
                    <a:pt x="1911" y="506"/>
                  </a:lnTo>
                  <a:lnTo>
                    <a:pt x="1912" y="506"/>
                  </a:lnTo>
                  <a:lnTo>
                    <a:pt x="1913" y="506"/>
                  </a:lnTo>
                  <a:lnTo>
                    <a:pt x="1914" y="506"/>
                  </a:lnTo>
                  <a:lnTo>
                    <a:pt x="1915" y="506"/>
                  </a:lnTo>
                  <a:lnTo>
                    <a:pt x="1917" y="506"/>
                  </a:lnTo>
                  <a:lnTo>
                    <a:pt x="1918" y="506"/>
                  </a:lnTo>
                  <a:lnTo>
                    <a:pt x="1919" y="506"/>
                  </a:lnTo>
                  <a:lnTo>
                    <a:pt x="1920" y="506"/>
                  </a:lnTo>
                  <a:lnTo>
                    <a:pt x="1922" y="506"/>
                  </a:lnTo>
                  <a:lnTo>
                    <a:pt x="1923" y="506"/>
                  </a:lnTo>
                  <a:lnTo>
                    <a:pt x="1924" y="506"/>
                  </a:lnTo>
                  <a:lnTo>
                    <a:pt x="1925" y="506"/>
                  </a:lnTo>
                  <a:lnTo>
                    <a:pt x="1926" y="506"/>
                  </a:lnTo>
                  <a:lnTo>
                    <a:pt x="1928" y="506"/>
                  </a:lnTo>
                  <a:lnTo>
                    <a:pt x="1929" y="506"/>
                  </a:lnTo>
                  <a:lnTo>
                    <a:pt x="1930" y="505"/>
                  </a:lnTo>
                  <a:lnTo>
                    <a:pt x="1931" y="505"/>
                  </a:lnTo>
                  <a:lnTo>
                    <a:pt x="1932" y="505"/>
                  </a:lnTo>
                  <a:lnTo>
                    <a:pt x="1933" y="505"/>
                  </a:lnTo>
                  <a:lnTo>
                    <a:pt x="1935" y="505"/>
                  </a:lnTo>
                  <a:lnTo>
                    <a:pt x="1936" y="505"/>
                  </a:lnTo>
                  <a:lnTo>
                    <a:pt x="1937" y="505"/>
                  </a:lnTo>
                  <a:lnTo>
                    <a:pt x="1938" y="505"/>
                  </a:lnTo>
                  <a:lnTo>
                    <a:pt x="1939" y="505"/>
                  </a:lnTo>
                  <a:lnTo>
                    <a:pt x="1941" y="505"/>
                  </a:lnTo>
                  <a:lnTo>
                    <a:pt x="1942" y="505"/>
                  </a:lnTo>
                  <a:lnTo>
                    <a:pt x="1943" y="505"/>
                  </a:lnTo>
                  <a:lnTo>
                    <a:pt x="1944" y="505"/>
                  </a:lnTo>
                  <a:lnTo>
                    <a:pt x="1945" y="505"/>
                  </a:lnTo>
                  <a:lnTo>
                    <a:pt x="1947" y="505"/>
                  </a:lnTo>
                  <a:lnTo>
                    <a:pt x="1948" y="505"/>
                  </a:lnTo>
                  <a:lnTo>
                    <a:pt x="1949" y="505"/>
                  </a:lnTo>
                  <a:lnTo>
                    <a:pt x="1950" y="505"/>
                  </a:lnTo>
                  <a:lnTo>
                    <a:pt x="1951" y="505"/>
                  </a:lnTo>
                  <a:lnTo>
                    <a:pt x="1952" y="505"/>
                  </a:lnTo>
                  <a:lnTo>
                    <a:pt x="1954" y="505"/>
                  </a:lnTo>
                  <a:lnTo>
                    <a:pt x="1955" y="505"/>
                  </a:lnTo>
                  <a:lnTo>
                    <a:pt x="1956" y="505"/>
                  </a:lnTo>
                  <a:lnTo>
                    <a:pt x="1957" y="505"/>
                  </a:lnTo>
                  <a:lnTo>
                    <a:pt x="1958" y="505"/>
                  </a:lnTo>
                  <a:lnTo>
                    <a:pt x="1960" y="505"/>
                  </a:lnTo>
                  <a:lnTo>
                    <a:pt x="1961" y="505"/>
                  </a:lnTo>
                  <a:lnTo>
                    <a:pt x="1962" y="505"/>
                  </a:lnTo>
                  <a:lnTo>
                    <a:pt x="1963" y="505"/>
                  </a:lnTo>
                  <a:lnTo>
                    <a:pt x="1964" y="505"/>
                  </a:lnTo>
                  <a:lnTo>
                    <a:pt x="1966" y="505"/>
                  </a:lnTo>
                  <a:lnTo>
                    <a:pt x="1967" y="505"/>
                  </a:lnTo>
                  <a:lnTo>
                    <a:pt x="1968" y="505"/>
                  </a:lnTo>
                  <a:lnTo>
                    <a:pt x="1969" y="505"/>
                  </a:lnTo>
                  <a:lnTo>
                    <a:pt x="1970" y="505"/>
                  </a:lnTo>
                  <a:lnTo>
                    <a:pt x="1971" y="505"/>
                  </a:lnTo>
                  <a:lnTo>
                    <a:pt x="1973" y="505"/>
                  </a:lnTo>
                  <a:lnTo>
                    <a:pt x="1974" y="505"/>
                  </a:lnTo>
                  <a:lnTo>
                    <a:pt x="1975" y="505"/>
                  </a:lnTo>
                  <a:lnTo>
                    <a:pt x="1976" y="505"/>
                  </a:lnTo>
                  <a:lnTo>
                    <a:pt x="1977" y="505"/>
                  </a:lnTo>
                  <a:lnTo>
                    <a:pt x="1979" y="505"/>
                  </a:lnTo>
                  <a:lnTo>
                    <a:pt x="1980" y="505"/>
                  </a:lnTo>
                  <a:lnTo>
                    <a:pt x="1981" y="505"/>
                  </a:lnTo>
                  <a:lnTo>
                    <a:pt x="1982" y="505"/>
                  </a:lnTo>
                  <a:lnTo>
                    <a:pt x="1983" y="505"/>
                  </a:lnTo>
                  <a:lnTo>
                    <a:pt x="1985" y="505"/>
                  </a:lnTo>
                  <a:lnTo>
                    <a:pt x="1986" y="505"/>
                  </a:lnTo>
                  <a:lnTo>
                    <a:pt x="1987" y="505"/>
                  </a:lnTo>
                  <a:lnTo>
                    <a:pt x="1988" y="505"/>
                  </a:lnTo>
                  <a:lnTo>
                    <a:pt x="1989" y="505"/>
                  </a:lnTo>
                  <a:lnTo>
                    <a:pt x="1990" y="505"/>
                  </a:lnTo>
                  <a:lnTo>
                    <a:pt x="1992" y="505"/>
                  </a:lnTo>
                  <a:lnTo>
                    <a:pt x="1993" y="505"/>
                  </a:lnTo>
                  <a:lnTo>
                    <a:pt x="1994" y="505"/>
                  </a:lnTo>
                  <a:lnTo>
                    <a:pt x="1995" y="505"/>
                  </a:lnTo>
                  <a:lnTo>
                    <a:pt x="1996" y="505"/>
                  </a:lnTo>
                  <a:lnTo>
                    <a:pt x="1998" y="505"/>
                  </a:lnTo>
                  <a:lnTo>
                    <a:pt x="1999" y="505"/>
                  </a:lnTo>
                  <a:lnTo>
                    <a:pt x="2000" y="505"/>
                  </a:lnTo>
                  <a:lnTo>
                    <a:pt x="2001" y="505"/>
                  </a:lnTo>
                  <a:lnTo>
                    <a:pt x="2002" y="505"/>
                  </a:lnTo>
                  <a:lnTo>
                    <a:pt x="2003" y="505"/>
                  </a:lnTo>
                  <a:lnTo>
                    <a:pt x="2005" y="505"/>
                  </a:lnTo>
                  <a:lnTo>
                    <a:pt x="2006" y="505"/>
                  </a:lnTo>
                  <a:lnTo>
                    <a:pt x="2007" y="505"/>
                  </a:lnTo>
                  <a:lnTo>
                    <a:pt x="2008" y="505"/>
                  </a:lnTo>
                  <a:lnTo>
                    <a:pt x="2009" y="505"/>
                  </a:lnTo>
                  <a:lnTo>
                    <a:pt x="2011" y="505"/>
                  </a:lnTo>
                  <a:lnTo>
                    <a:pt x="2012" y="505"/>
                  </a:lnTo>
                  <a:lnTo>
                    <a:pt x="2013" y="505"/>
                  </a:lnTo>
                  <a:lnTo>
                    <a:pt x="2014" y="505"/>
                  </a:lnTo>
                  <a:lnTo>
                    <a:pt x="2015" y="505"/>
                  </a:lnTo>
                  <a:lnTo>
                    <a:pt x="2017" y="505"/>
                  </a:lnTo>
                  <a:lnTo>
                    <a:pt x="2018" y="505"/>
                  </a:lnTo>
                  <a:lnTo>
                    <a:pt x="2019" y="505"/>
                  </a:lnTo>
                  <a:lnTo>
                    <a:pt x="2020" y="505"/>
                  </a:lnTo>
                  <a:lnTo>
                    <a:pt x="2021" y="505"/>
                  </a:lnTo>
                  <a:lnTo>
                    <a:pt x="2022" y="505"/>
                  </a:lnTo>
                  <a:lnTo>
                    <a:pt x="2024" y="505"/>
                  </a:lnTo>
                  <a:lnTo>
                    <a:pt x="2025" y="505"/>
                  </a:lnTo>
                  <a:lnTo>
                    <a:pt x="2026" y="505"/>
                  </a:lnTo>
                  <a:lnTo>
                    <a:pt x="2027" y="505"/>
                  </a:lnTo>
                  <a:lnTo>
                    <a:pt x="2028" y="505"/>
                  </a:lnTo>
                  <a:lnTo>
                    <a:pt x="2030" y="505"/>
                  </a:lnTo>
                  <a:lnTo>
                    <a:pt x="2031" y="505"/>
                  </a:lnTo>
                  <a:lnTo>
                    <a:pt x="2032" y="505"/>
                  </a:lnTo>
                  <a:lnTo>
                    <a:pt x="2033" y="505"/>
                  </a:lnTo>
                  <a:lnTo>
                    <a:pt x="2034" y="505"/>
                  </a:lnTo>
                  <a:lnTo>
                    <a:pt x="2036" y="505"/>
                  </a:lnTo>
                  <a:lnTo>
                    <a:pt x="2037" y="505"/>
                  </a:lnTo>
                  <a:lnTo>
                    <a:pt x="2038" y="505"/>
                  </a:lnTo>
                  <a:lnTo>
                    <a:pt x="2039" y="505"/>
                  </a:lnTo>
                  <a:lnTo>
                    <a:pt x="2040" y="505"/>
                  </a:lnTo>
                  <a:lnTo>
                    <a:pt x="2041" y="505"/>
                  </a:lnTo>
                  <a:lnTo>
                    <a:pt x="2043" y="505"/>
                  </a:lnTo>
                  <a:lnTo>
                    <a:pt x="2044" y="505"/>
                  </a:lnTo>
                  <a:lnTo>
                    <a:pt x="2045" y="505"/>
                  </a:lnTo>
                  <a:lnTo>
                    <a:pt x="2046" y="505"/>
                  </a:lnTo>
                  <a:lnTo>
                    <a:pt x="2047" y="505"/>
                  </a:lnTo>
                  <a:lnTo>
                    <a:pt x="2049" y="505"/>
                  </a:lnTo>
                  <a:lnTo>
                    <a:pt x="2050" y="505"/>
                  </a:lnTo>
                  <a:lnTo>
                    <a:pt x="2051" y="505"/>
                  </a:lnTo>
                  <a:lnTo>
                    <a:pt x="2052" y="505"/>
                  </a:lnTo>
                  <a:lnTo>
                    <a:pt x="2053" y="505"/>
                  </a:lnTo>
                  <a:lnTo>
                    <a:pt x="2054" y="505"/>
                  </a:lnTo>
                  <a:lnTo>
                    <a:pt x="2056" y="505"/>
                  </a:lnTo>
                  <a:lnTo>
                    <a:pt x="2057" y="505"/>
                  </a:lnTo>
                  <a:lnTo>
                    <a:pt x="2058" y="505"/>
                  </a:lnTo>
                  <a:lnTo>
                    <a:pt x="2059" y="505"/>
                  </a:lnTo>
                  <a:lnTo>
                    <a:pt x="2060" y="505"/>
                  </a:lnTo>
                  <a:lnTo>
                    <a:pt x="2062" y="505"/>
                  </a:lnTo>
                  <a:lnTo>
                    <a:pt x="2063" y="505"/>
                  </a:lnTo>
                  <a:lnTo>
                    <a:pt x="2064" y="505"/>
                  </a:lnTo>
                  <a:lnTo>
                    <a:pt x="2065" y="505"/>
                  </a:lnTo>
                  <a:lnTo>
                    <a:pt x="2066" y="505"/>
                  </a:lnTo>
                  <a:lnTo>
                    <a:pt x="2068" y="505"/>
                  </a:lnTo>
                  <a:lnTo>
                    <a:pt x="2069" y="505"/>
                  </a:lnTo>
                  <a:lnTo>
                    <a:pt x="2070" y="505"/>
                  </a:lnTo>
                  <a:lnTo>
                    <a:pt x="2071" y="505"/>
                  </a:lnTo>
                  <a:lnTo>
                    <a:pt x="2072" y="505"/>
                  </a:lnTo>
                  <a:lnTo>
                    <a:pt x="2073" y="505"/>
                  </a:lnTo>
                  <a:lnTo>
                    <a:pt x="2075" y="505"/>
                  </a:lnTo>
                  <a:lnTo>
                    <a:pt x="2076" y="505"/>
                  </a:lnTo>
                  <a:lnTo>
                    <a:pt x="2077" y="505"/>
                  </a:lnTo>
                  <a:lnTo>
                    <a:pt x="2078" y="506"/>
                  </a:lnTo>
                  <a:lnTo>
                    <a:pt x="2079" y="506"/>
                  </a:lnTo>
                  <a:lnTo>
                    <a:pt x="2081" y="506"/>
                  </a:lnTo>
                  <a:lnTo>
                    <a:pt x="2082" y="506"/>
                  </a:lnTo>
                  <a:lnTo>
                    <a:pt x="2083" y="506"/>
                  </a:lnTo>
                  <a:lnTo>
                    <a:pt x="2084" y="506"/>
                  </a:lnTo>
                  <a:lnTo>
                    <a:pt x="2085" y="506"/>
                  </a:lnTo>
                  <a:lnTo>
                    <a:pt x="2087" y="506"/>
                  </a:lnTo>
                  <a:lnTo>
                    <a:pt x="2088" y="506"/>
                  </a:lnTo>
                  <a:lnTo>
                    <a:pt x="2089" y="506"/>
                  </a:lnTo>
                  <a:lnTo>
                    <a:pt x="2090" y="506"/>
                  </a:lnTo>
                  <a:lnTo>
                    <a:pt x="2091" y="506"/>
                  </a:lnTo>
                  <a:lnTo>
                    <a:pt x="2092" y="506"/>
                  </a:lnTo>
                  <a:lnTo>
                    <a:pt x="2094" y="506"/>
                  </a:lnTo>
                  <a:lnTo>
                    <a:pt x="2095" y="506"/>
                  </a:lnTo>
                  <a:lnTo>
                    <a:pt x="2096" y="506"/>
                  </a:lnTo>
                  <a:lnTo>
                    <a:pt x="2097" y="506"/>
                  </a:lnTo>
                  <a:lnTo>
                    <a:pt x="2098" y="506"/>
                  </a:lnTo>
                  <a:lnTo>
                    <a:pt x="2100" y="506"/>
                  </a:lnTo>
                  <a:lnTo>
                    <a:pt x="2101" y="506"/>
                  </a:lnTo>
                  <a:lnTo>
                    <a:pt x="2102" y="506"/>
                  </a:lnTo>
                  <a:lnTo>
                    <a:pt x="2103" y="506"/>
                  </a:lnTo>
                  <a:lnTo>
                    <a:pt x="2104" y="506"/>
                  </a:lnTo>
                  <a:lnTo>
                    <a:pt x="2106" y="506"/>
                  </a:lnTo>
                  <a:lnTo>
                    <a:pt x="2107" y="506"/>
                  </a:lnTo>
                  <a:lnTo>
                    <a:pt x="2108" y="506"/>
                  </a:lnTo>
                  <a:lnTo>
                    <a:pt x="2109" y="506"/>
                  </a:lnTo>
                  <a:lnTo>
                    <a:pt x="2111" y="506"/>
                  </a:lnTo>
                  <a:lnTo>
                    <a:pt x="2112" y="506"/>
                  </a:lnTo>
                  <a:lnTo>
                    <a:pt x="2113" y="506"/>
                  </a:lnTo>
                  <a:lnTo>
                    <a:pt x="2114" y="506"/>
                  </a:lnTo>
                  <a:lnTo>
                    <a:pt x="2115" y="506"/>
                  </a:lnTo>
                  <a:lnTo>
                    <a:pt x="2116" y="506"/>
                  </a:lnTo>
                  <a:lnTo>
                    <a:pt x="2118" y="506"/>
                  </a:lnTo>
                  <a:lnTo>
                    <a:pt x="2119" y="506"/>
                  </a:lnTo>
                  <a:lnTo>
                    <a:pt x="2120" y="506"/>
                  </a:lnTo>
                  <a:lnTo>
                    <a:pt x="2121" y="506"/>
                  </a:lnTo>
                  <a:lnTo>
                    <a:pt x="2122" y="506"/>
                  </a:lnTo>
                  <a:lnTo>
                    <a:pt x="2124" y="506"/>
                  </a:lnTo>
                  <a:lnTo>
                    <a:pt x="2125" y="506"/>
                  </a:lnTo>
                  <a:lnTo>
                    <a:pt x="2126" y="506"/>
                  </a:lnTo>
                  <a:lnTo>
                    <a:pt x="2127" y="506"/>
                  </a:lnTo>
                  <a:lnTo>
                    <a:pt x="2128" y="506"/>
                  </a:lnTo>
                  <a:lnTo>
                    <a:pt x="2129" y="506"/>
                  </a:lnTo>
                  <a:lnTo>
                    <a:pt x="2131" y="506"/>
                  </a:lnTo>
                  <a:lnTo>
                    <a:pt x="2132" y="506"/>
                  </a:lnTo>
                  <a:lnTo>
                    <a:pt x="2133" y="506"/>
                  </a:lnTo>
                  <a:lnTo>
                    <a:pt x="2134" y="506"/>
                  </a:lnTo>
                  <a:lnTo>
                    <a:pt x="2135" y="506"/>
                  </a:lnTo>
                  <a:lnTo>
                    <a:pt x="2137" y="506"/>
                  </a:lnTo>
                  <a:lnTo>
                    <a:pt x="2138" y="506"/>
                  </a:lnTo>
                  <a:lnTo>
                    <a:pt x="2139" y="506"/>
                  </a:lnTo>
                  <a:lnTo>
                    <a:pt x="2140" y="506"/>
                  </a:lnTo>
                  <a:lnTo>
                    <a:pt x="2141" y="506"/>
                  </a:lnTo>
                  <a:lnTo>
                    <a:pt x="2143" y="506"/>
                  </a:lnTo>
                  <a:lnTo>
                    <a:pt x="2144" y="506"/>
                  </a:lnTo>
                  <a:lnTo>
                    <a:pt x="2145" y="506"/>
                  </a:lnTo>
                  <a:lnTo>
                    <a:pt x="2146" y="506"/>
                  </a:lnTo>
                  <a:lnTo>
                    <a:pt x="2147" y="506"/>
                  </a:lnTo>
                  <a:lnTo>
                    <a:pt x="2148" y="506"/>
                  </a:lnTo>
                  <a:lnTo>
                    <a:pt x="2150" y="506"/>
                  </a:lnTo>
                  <a:lnTo>
                    <a:pt x="2151" y="506"/>
                  </a:lnTo>
                  <a:lnTo>
                    <a:pt x="2152" y="506"/>
                  </a:lnTo>
                  <a:lnTo>
                    <a:pt x="2153" y="506"/>
                  </a:lnTo>
                  <a:lnTo>
                    <a:pt x="2154" y="506"/>
                  </a:lnTo>
                  <a:lnTo>
                    <a:pt x="2156" y="506"/>
                  </a:lnTo>
                  <a:lnTo>
                    <a:pt x="2157" y="506"/>
                  </a:lnTo>
                  <a:lnTo>
                    <a:pt x="2158" y="506"/>
                  </a:lnTo>
                  <a:lnTo>
                    <a:pt x="2159" y="506"/>
                  </a:lnTo>
                  <a:lnTo>
                    <a:pt x="2160" y="506"/>
                  </a:lnTo>
                  <a:lnTo>
                    <a:pt x="2162" y="506"/>
                  </a:lnTo>
                  <a:lnTo>
                    <a:pt x="2163" y="506"/>
                  </a:lnTo>
                  <a:lnTo>
                    <a:pt x="2164" y="506"/>
                  </a:lnTo>
                  <a:lnTo>
                    <a:pt x="2165" y="506"/>
                  </a:lnTo>
                  <a:lnTo>
                    <a:pt x="2166" y="506"/>
                  </a:lnTo>
                  <a:lnTo>
                    <a:pt x="2167" y="506"/>
                  </a:lnTo>
                  <a:lnTo>
                    <a:pt x="2169" y="506"/>
                  </a:lnTo>
                  <a:lnTo>
                    <a:pt x="2170" y="506"/>
                  </a:lnTo>
                  <a:lnTo>
                    <a:pt x="2171" y="506"/>
                  </a:lnTo>
                  <a:lnTo>
                    <a:pt x="2172" y="506"/>
                  </a:lnTo>
                  <a:lnTo>
                    <a:pt x="2173" y="506"/>
                  </a:lnTo>
                  <a:lnTo>
                    <a:pt x="2175" y="506"/>
                  </a:lnTo>
                  <a:lnTo>
                    <a:pt x="2176" y="506"/>
                  </a:lnTo>
                  <a:lnTo>
                    <a:pt x="2177" y="506"/>
                  </a:lnTo>
                  <a:lnTo>
                    <a:pt x="2178" y="506"/>
                  </a:lnTo>
                  <a:lnTo>
                    <a:pt x="2179" y="506"/>
                  </a:lnTo>
                  <a:lnTo>
                    <a:pt x="2180" y="506"/>
                  </a:lnTo>
                  <a:lnTo>
                    <a:pt x="2182" y="506"/>
                  </a:lnTo>
                  <a:lnTo>
                    <a:pt x="2183" y="506"/>
                  </a:lnTo>
                  <a:lnTo>
                    <a:pt x="2184" y="506"/>
                  </a:lnTo>
                  <a:lnTo>
                    <a:pt x="2185" y="506"/>
                  </a:lnTo>
                  <a:lnTo>
                    <a:pt x="2186" y="506"/>
                  </a:lnTo>
                  <a:lnTo>
                    <a:pt x="2188" y="506"/>
                  </a:lnTo>
                  <a:lnTo>
                    <a:pt x="2189" y="506"/>
                  </a:lnTo>
                  <a:lnTo>
                    <a:pt x="2190" y="506"/>
                  </a:lnTo>
                  <a:lnTo>
                    <a:pt x="2191" y="506"/>
                  </a:lnTo>
                  <a:lnTo>
                    <a:pt x="2192" y="506"/>
                  </a:lnTo>
                  <a:lnTo>
                    <a:pt x="2194" y="506"/>
                  </a:lnTo>
                  <a:lnTo>
                    <a:pt x="2195" y="506"/>
                  </a:lnTo>
                  <a:lnTo>
                    <a:pt x="2196" y="506"/>
                  </a:lnTo>
                  <a:lnTo>
                    <a:pt x="2197" y="506"/>
                  </a:lnTo>
                  <a:lnTo>
                    <a:pt x="2198" y="506"/>
                  </a:lnTo>
                  <a:lnTo>
                    <a:pt x="2199" y="506"/>
                  </a:lnTo>
                  <a:lnTo>
                    <a:pt x="2201" y="506"/>
                  </a:lnTo>
                  <a:lnTo>
                    <a:pt x="2202" y="506"/>
                  </a:lnTo>
                  <a:lnTo>
                    <a:pt x="2203" y="506"/>
                  </a:lnTo>
                  <a:lnTo>
                    <a:pt x="2204" y="506"/>
                  </a:lnTo>
                  <a:lnTo>
                    <a:pt x="2205" y="506"/>
                  </a:lnTo>
                  <a:lnTo>
                    <a:pt x="2207" y="506"/>
                  </a:lnTo>
                  <a:lnTo>
                    <a:pt x="2208" y="506"/>
                  </a:lnTo>
                  <a:lnTo>
                    <a:pt x="2209" y="506"/>
                  </a:lnTo>
                  <a:lnTo>
                    <a:pt x="2210" y="506"/>
                  </a:lnTo>
                  <a:lnTo>
                    <a:pt x="2211" y="506"/>
                  </a:lnTo>
                  <a:lnTo>
                    <a:pt x="2213" y="506"/>
                  </a:lnTo>
                  <a:lnTo>
                    <a:pt x="2214" y="506"/>
                  </a:lnTo>
                  <a:lnTo>
                    <a:pt x="2215" y="506"/>
                  </a:lnTo>
                  <a:lnTo>
                    <a:pt x="2216" y="506"/>
                  </a:lnTo>
                  <a:lnTo>
                    <a:pt x="2217" y="506"/>
                  </a:lnTo>
                  <a:lnTo>
                    <a:pt x="2218" y="506"/>
                  </a:lnTo>
                  <a:lnTo>
                    <a:pt x="2220" y="506"/>
                  </a:lnTo>
                  <a:lnTo>
                    <a:pt x="2221" y="506"/>
                  </a:lnTo>
                  <a:lnTo>
                    <a:pt x="2222" y="506"/>
                  </a:lnTo>
                  <a:lnTo>
                    <a:pt x="2223" y="506"/>
                  </a:lnTo>
                  <a:lnTo>
                    <a:pt x="2224" y="506"/>
                  </a:lnTo>
                  <a:lnTo>
                    <a:pt x="2226" y="506"/>
                  </a:lnTo>
                  <a:lnTo>
                    <a:pt x="2227" y="506"/>
                  </a:lnTo>
                  <a:lnTo>
                    <a:pt x="2228" y="506"/>
                  </a:lnTo>
                  <a:lnTo>
                    <a:pt x="2229" y="506"/>
                  </a:lnTo>
                  <a:lnTo>
                    <a:pt x="2230" y="506"/>
                  </a:lnTo>
                  <a:lnTo>
                    <a:pt x="2232" y="506"/>
                  </a:lnTo>
                  <a:lnTo>
                    <a:pt x="2233" y="506"/>
                  </a:lnTo>
                  <a:lnTo>
                    <a:pt x="2234" y="506"/>
                  </a:lnTo>
                  <a:lnTo>
                    <a:pt x="2235" y="506"/>
                  </a:lnTo>
                  <a:lnTo>
                    <a:pt x="2236" y="506"/>
                  </a:lnTo>
                  <a:lnTo>
                    <a:pt x="2237" y="506"/>
                  </a:lnTo>
                  <a:lnTo>
                    <a:pt x="2239" y="506"/>
                  </a:lnTo>
                  <a:lnTo>
                    <a:pt x="2240" y="506"/>
                  </a:lnTo>
                  <a:lnTo>
                    <a:pt x="2241" y="506"/>
                  </a:lnTo>
                  <a:lnTo>
                    <a:pt x="2242" y="506"/>
                  </a:lnTo>
                  <a:lnTo>
                    <a:pt x="2243" y="506"/>
                  </a:lnTo>
                  <a:lnTo>
                    <a:pt x="2245" y="506"/>
                  </a:lnTo>
                  <a:lnTo>
                    <a:pt x="2246" y="506"/>
                  </a:lnTo>
                  <a:lnTo>
                    <a:pt x="2247" y="506"/>
                  </a:lnTo>
                  <a:lnTo>
                    <a:pt x="2248" y="506"/>
                  </a:lnTo>
                  <a:lnTo>
                    <a:pt x="2249" y="506"/>
                  </a:lnTo>
                  <a:lnTo>
                    <a:pt x="2250" y="506"/>
                  </a:lnTo>
                  <a:lnTo>
                    <a:pt x="2252" y="506"/>
                  </a:lnTo>
                  <a:lnTo>
                    <a:pt x="2253" y="506"/>
                  </a:lnTo>
                  <a:lnTo>
                    <a:pt x="2254" y="506"/>
                  </a:lnTo>
                  <a:lnTo>
                    <a:pt x="2255" y="506"/>
                  </a:lnTo>
                  <a:lnTo>
                    <a:pt x="2256" y="506"/>
                  </a:lnTo>
                  <a:lnTo>
                    <a:pt x="2258" y="506"/>
                  </a:lnTo>
                  <a:lnTo>
                    <a:pt x="2259" y="506"/>
                  </a:lnTo>
                  <a:lnTo>
                    <a:pt x="2260" y="506"/>
                  </a:lnTo>
                  <a:lnTo>
                    <a:pt x="2261" y="506"/>
                  </a:lnTo>
                  <a:lnTo>
                    <a:pt x="2262" y="506"/>
                  </a:lnTo>
                  <a:lnTo>
                    <a:pt x="2264" y="506"/>
                  </a:lnTo>
                  <a:lnTo>
                    <a:pt x="2265" y="506"/>
                  </a:lnTo>
                  <a:lnTo>
                    <a:pt x="2266" y="506"/>
                  </a:lnTo>
                  <a:lnTo>
                    <a:pt x="2267" y="506"/>
                  </a:lnTo>
                  <a:lnTo>
                    <a:pt x="2268" y="506"/>
                  </a:lnTo>
                  <a:lnTo>
                    <a:pt x="2269" y="506"/>
                  </a:lnTo>
                  <a:lnTo>
                    <a:pt x="2271" y="506"/>
                  </a:lnTo>
                  <a:lnTo>
                    <a:pt x="2272" y="506"/>
                  </a:lnTo>
                  <a:lnTo>
                    <a:pt x="2273" y="506"/>
                  </a:lnTo>
                  <a:lnTo>
                    <a:pt x="2274" y="506"/>
                  </a:lnTo>
                  <a:lnTo>
                    <a:pt x="2275" y="506"/>
                  </a:lnTo>
                  <a:lnTo>
                    <a:pt x="2277" y="506"/>
                  </a:lnTo>
                  <a:lnTo>
                    <a:pt x="2278" y="506"/>
                  </a:lnTo>
                  <a:lnTo>
                    <a:pt x="2279" y="506"/>
                  </a:lnTo>
                  <a:lnTo>
                    <a:pt x="2280" y="506"/>
                  </a:lnTo>
                  <a:lnTo>
                    <a:pt x="2281" y="506"/>
                  </a:lnTo>
                  <a:lnTo>
                    <a:pt x="2283" y="506"/>
                  </a:lnTo>
                  <a:lnTo>
                    <a:pt x="2284" y="506"/>
                  </a:lnTo>
                  <a:lnTo>
                    <a:pt x="2285" y="506"/>
                  </a:lnTo>
                  <a:lnTo>
                    <a:pt x="2286" y="506"/>
                  </a:lnTo>
                  <a:lnTo>
                    <a:pt x="2287" y="506"/>
                  </a:lnTo>
                  <a:lnTo>
                    <a:pt x="2288" y="506"/>
                  </a:lnTo>
                  <a:lnTo>
                    <a:pt x="2290" y="506"/>
                  </a:lnTo>
                  <a:lnTo>
                    <a:pt x="2291" y="506"/>
                  </a:lnTo>
                  <a:lnTo>
                    <a:pt x="2292" y="506"/>
                  </a:lnTo>
                  <a:lnTo>
                    <a:pt x="2293" y="506"/>
                  </a:lnTo>
                  <a:lnTo>
                    <a:pt x="2294" y="506"/>
                  </a:lnTo>
                  <a:lnTo>
                    <a:pt x="2296" y="506"/>
                  </a:lnTo>
                  <a:lnTo>
                    <a:pt x="2297" y="506"/>
                  </a:lnTo>
                  <a:lnTo>
                    <a:pt x="2298" y="506"/>
                  </a:lnTo>
                  <a:lnTo>
                    <a:pt x="2299" y="506"/>
                  </a:lnTo>
                  <a:lnTo>
                    <a:pt x="2300" y="506"/>
                  </a:lnTo>
                  <a:lnTo>
                    <a:pt x="2301" y="506"/>
                  </a:lnTo>
                  <a:lnTo>
                    <a:pt x="2303" y="506"/>
                  </a:lnTo>
                  <a:lnTo>
                    <a:pt x="2304" y="506"/>
                  </a:lnTo>
                  <a:lnTo>
                    <a:pt x="2305" y="506"/>
                  </a:lnTo>
                  <a:lnTo>
                    <a:pt x="2306" y="506"/>
                  </a:lnTo>
                  <a:lnTo>
                    <a:pt x="2308" y="506"/>
                  </a:lnTo>
                  <a:lnTo>
                    <a:pt x="2309" y="506"/>
                  </a:lnTo>
                  <a:lnTo>
                    <a:pt x="2310" y="506"/>
                  </a:lnTo>
                  <a:lnTo>
                    <a:pt x="2311" y="506"/>
                  </a:lnTo>
                  <a:lnTo>
                    <a:pt x="2312" y="506"/>
                  </a:lnTo>
                  <a:lnTo>
                    <a:pt x="2314" y="506"/>
                  </a:lnTo>
                  <a:lnTo>
                    <a:pt x="2315" y="506"/>
                  </a:lnTo>
                  <a:lnTo>
                    <a:pt x="2316" y="506"/>
                  </a:lnTo>
                  <a:lnTo>
                    <a:pt x="2317" y="506"/>
                  </a:lnTo>
                  <a:lnTo>
                    <a:pt x="2318" y="506"/>
                  </a:lnTo>
                  <a:lnTo>
                    <a:pt x="2320" y="506"/>
                  </a:lnTo>
                  <a:lnTo>
                    <a:pt x="2321" y="506"/>
                  </a:lnTo>
                  <a:lnTo>
                    <a:pt x="2322" y="506"/>
                  </a:lnTo>
                  <a:lnTo>
                    <a:pt x="2323" y="506"/>
                  </a:lnTo>
                  <a:lnTo>
                    <a:pt x="2324" y="506"/>
                  </a:lnTo>
                  <a:lnTo>
                    <a:pt x="2325" y="506"/>
                  </a:lnTo>
                  <a:lnTo>
                    <a:pt x="2327" y="506"/>
                  </a:lnTo>
                  <a:lnTo>
                    <a:pt x="2328" y="506"/>
                  </a:lnTo>
                  <a:lnTo>
                    <a:pt x="2329" y="506"/>
                  </a:lnTo>
                  <a:lnTo>
                    <a:pt x="2330" y="506"/>
                  </a:lnTo>
                  <a:lnTo>
                    <a:pt x="2331" y="506"/>
                  </a:lnTo>
                  <a:lnTo>
                    <a:pt x="2333" y="506"/>
                  </a:lnTo>
                  <a:lnTo>
                    <a:pt x="2334" y="506"/>
                  </a:lnTo>
                  <a:lnTo>
                    <a:pt x="2335" y="506"/>
                  </a:lnTo>
                  <a:lnTo>
                    <a:pt x="2336" y="506"/>
                  </a:lnTo>
                  <a:lnTo>
                    <a:pt x="2337" y="506"/>
                  </a:lnTo>
                  <a:lnTo>
                    <a:pt x="2339" y="506"/>
                  </a:lnTo>
                  <a:lnTo>
                    <a:pt x="2340" y="506"/>
                  </a:lnTo>
                  <a:lnTo>
                    <a:pt x="2341" y="506"/>
                  </a:lnTo>
                  <a:lnTo>
                    <a:pt x="2342" y="506"/>
                  </a:lnTo>
                  <a:lnTo>
                    <a:pt x="2343" y="506"/>
                  </a:lnTo>
                  <a:lnTo>
                    <a:pt x="2344" y="506"/>
                  </a:lnTo>
                  <a:lnTo>
                    <a:pt x="2346" y="506"/>
                  </a:lnTo>
                  <a:lnTo>
                    <a:pt x="2347" y="506"/>
                  </a:lnTo>
                  <a:lnTo>
                    <a:pt x="2348" y="506"/>
                  </a:lnTo>
                  <a:lnTo>
                    <a:pt x="2349" y="506"/>
                  </a:lnTo>
                  <a:lnTo>
                    <a:pt x="2350" y="506"/>
                  </a:lnTo>
                  <a:lnTo>
                    <a:pt x="2352" y="506"/>
                  </a:lnTo>
                  <a:lnTo>
                    <a:pt x="2353" y="506"/>
                  </a:lnTo>
                  <a:lnTo>
                    <a:pt x="2354" y="506"/>
                  </a:lnTo>
                  <a:lnTo>
                    <a:pt x="2355" y="506"/>
                  </a:lnTo>
                  <a:lnTo>
                    <a:pt x="2356" y="506"/>
                  </a:lnTo>
                  <a:lnTo>
                    <a:pt x="2357" y="506"/>
                  </a:lnTo>
                  <a:lnTo>
                    <a:pt x="2359" y="506"/>
                  </a:lnTo>
                  <a:lnTo>
                    <a:pt x="2360" y="506"/>
                  </a:lnTo>
                  <a:lnTo>
                    <a:pt x="2361" y="506"/>
                  </a:lnTo>
                  <a:lnTo>
                    <a:pt x="2362" y="506"/>
                  </a:lnTo>
                  <a:lnTo>
                    <a:pt x="2363" y="506"/>
                  </a:lnTo>
                  <a:lnTo>
                    <a:pt x="2365" y="506"/>
                  </a:lnTo>
                  <a:lnTo>
                    <a:pt x="2366" y="506"/>
                  </a:lnTo>
                  <a:lnTo>
                    <a:pt x="2367" y="506"/>
                  </a:lnTo>
                  <a:lnTo>
                    <a:pt x="2368" y="506"/>
                  </a:lnTo>
                  <a:lnTo>
                    <a:pt x="2369" y="506"/>
                  </a:lnTo>
                  <a:lnTo>
                    <a:pt x="2371" y="506"/>
                  </a:lnTo>
                  <a:lnTo>
                    <a:pt x="2372" y="506"/>
                  </a:lnTo>
                  <a:lnTo>
                    <a:pt x="2373" y="506"/>
                  </a:lnTo>
                  <a:lnTo>
                    <a:pt x="2374" y="506"/>
                  </a:lnTo>
                  <a:lnTo>
                    <a:pt x="2375" y="506"/>
                  </a:lnTo>
                  <a:lnTo>
                    <a:pt x="2376" y="506"/>
                  </a:lnTo>
                  <a:lnTo>
                    <a:pt x="2378" y="506"/>
                  </a:lnTo>
                  <a:lnTo>
                    <a:pt x="2379" y="506"/>
                  </a:lnTo>
                  <a:lnTo>
                    <a:pt x="2380" y="506"/>
                  </a:lnTo>
                  <a:lnTo>
                    <a:pt x="2381" y="506"/>
                  </a:lnTo>
                  <a:lnTo>
                    <a:pt x="2382" y="506"/>
                  </a:lnTo>
                  <a:lnTo>
                    <a:pt x="2384" y="506"/>
                  </a:lnTo>
                  <a:lnTo>
                    <a:pt x="2385" y="506"/>
                  </a:lnTo>
                  <a:lnTo>
                    <a:pt x="2386" y="506"/>
                  </a:lnTo>
                  <a:lnTo>
                    <a:pt x="2387" y="506"/>
                  </a:lnTo>
                  <a:lnTo>
                    <a:pt x="2388" y="506"/>
                  </a:lnTo>
                  <a:lnTo>
                    <a:pt x="2390" y="506"/>
                  </a:lnTo>
                  <a:lnTo>
                    <a:pt x="2391" y="506"/>
                  </a:lnTo>
                  <a:lnTo>
                    <a:pt x="2392" y="506"/>
                  </a:lnTo>
                  <a:lnTo>
                    <a:pt x="2393" y="506"/>
                  </a:lnTo>
                  <a:lnTo>
                    <a:pt x="2394" y="506"/>
                  </a:lnTo>
                  <a:lnTo>
                    <a:pt x="2395" y="506"/>
                  </a:lnTo>
                  <a:lnTo>
                    <a:pt x="2397" y="506"/>
                  </a:lnTo>
                  <a:lnTo>
                    <a:pt x="2398" y="506"/>
                  </a:lnTo>
                  <a:lnTo>
                    <a:pt x="2399" y="506"/>
                  </a:lnTo>
                  <a:lnTo>
                    <a:pt x="2400" y="506"/>
                  </a:lnTo>
                  <a:lnTo>
                    <a:pt x="2401" y="506"/>
                  </a:lnTo>
                  <a:lnTo>
                    <a:pt x="2403" y="506"/>
                  </a:lnTo>
                  <a:lnTo>
                    <a:pt x="2404" y="506"/>
                  </a:lnTo>
                  <a:lnTo>
                    <a:pt x="2405" y="506"/>
                  </a:lnTo>
                  <a:lnTo>
                    <a:pt x="2406" y="506"/>
                  </a:lnTo>
                  <a:lnTo>
                    <a:pt x="2407" y="506"/>
                  </a:lnTo>
                  <a:lnTo>
                    <a:pt x="2409" y="506"/>
                  </a:lnTo>
                  <a:lnTo>
                    <a:pt x="2410" y="506"/>
                  </a:lnTo>
                  <a:lnTo>
                    <a:pt x="2411" y="506"/>
                  </a:lnTo>
                  <a:lnTo>
                    <a:pt x="2412" y="506"/>
                  </a:lnTo>
                  <a:lnTo>
                    <a:pt x="2413" y="506"/>
                  </a:lnTo>
                  <a:lnTo>
                    <a:pt x="2414" y="506"/>
                  </a:lnTo>
                  <a:lnTo>
                    <a:pt x="2416" y="506"/>
                  </a:lnTo>
                  <a:lnTo>
                    <a:pt x="2417" y="506"/>
                  </a:lnTo>
                  <a:lnTo>
                    <a:pt x="2418" y="506"/>
                  </a:lnTo>
                  <a:lnTo>
                    <a:pt x="2419" y="506"/>
                  </a:lnTo>
                  <a:lnTo>
                    <a:pt x="2420" y="506"/>
                  </a:lnTo>
                  <a:lnTo>
                    <a:pt x="2422" y="506"/>
                  </a:lnTo>
                  <a:lnTo>
                    <a:pt x="2423" y="506"/>
                  </a:lnTo>
                  <a:lnTo>
                    <a:pt x="2423" y="506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30">
              <a:extLst>
                <a:ext uri="{FF2B5EF4-FFF2-40B4-BE49-F238E27FC236}">
                  <a16:creationId xmlns:a16="http://schemas.microsoft.com/office/drawing/2014/main" id="{FA4E6F7F-54BD-41A6-AB66-10EAB9DA9D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5738" y="2647950"/>
              <a:ext cx="3876675" cy="963613"/>
            </a:xfrm>
            <a:custGeom>
              <a:avLst/>
              <a:gdLst>
                <a:gd name="T0" fmla="*/ 49 w 2442"/>
                <a:gd name="T1" fmla="*/ 328 h 607"/>
                <a:gd name="T2" fmla="*/ 84 w 2442"/>
                <a:gd name="T3" fmla="*/ 325 h 607"/>
                <a:gd name="T4" fmla="*/ 181 w 2442"/>
                <a:gd name="T5" fmla="*/ 373 h 607"/>
                <a:gd name="T6" fmla="*/ 257 w 2442"/>
                <a:gd name="T7" fmla="*/ 431 h 607"/>
                <a:gd name="T8" fmla="*/ 323 w 2442"/>
                <a:gd name="T9" fmla="*/ 441 h 607"/>
                <a:gd name="T10" fmla="*/ 355 w 2442"/>
                <a:gd name="T11" fmla="*/ 420 h 607"/>
                <a:gd name="T12" fmla="*/ 363 w 2442"/>
                <a:gd name="T13" fmla="*/ 375 h 607"/>
                <a:gd name="T14" fmla="*/ 457 w 2442"/>
                <a:gd name="T15" fmla="*/ 308 h 607"/>
                <a:gd name="T16" fmla="*/ 488 w 2442"/>
                <a:gd name="T17" fmla="*/ 304 h 607"/>
                <a:gd name="T18" fmla="*/ 531 w 2442"/>
                <a:gd name="T19" fmla="*/ 322 h 607"/>
                <a:gd name="T20" fmla="*/ 555 w 2442"/>
                <a:gd name="T21" fmla="*/ 340 h 607"/>
                <a:gd name="T22" fmla="*/ 644 w 2442"/>
                <a:gd name="T23" fmla="*/ 450 h 607"/>
                <a:gd name="T24" fmla="*/ 704 w 2442"/>
                <a:gd name="T25" fmla="*/ 470 h 607"/>
                <a:gd name="T26" fmla="*/ 753 w 2442"/>
                <a:gd name="T27" fmla="*/ 454 h 607"/>
                <a:gd name="T28" fmla="*/ 786 w 2442"/>
                <a:gd name="T29" fmla="*/ 387 h 607"/>
                <a:gd name="T30" fmla="*/ 833 w 2442"/>
                <a:gd name="T31" fmla="*/ 278 h 607"/>
                <a:gd name="T32" fmla="*/ 825 w 2442"/>
                <a:gd name="T33" fmla="*/ 245 h 607"/>
                <a:gd name="T34" fmla="*/ 878 w 2442"/>
                <a:gd name="T35" fmla="*/ 219 h 607"/>
                <a:gd name="T36" fmla="*/ 944 w 2442"/>
                <a:gd name="T37" fmla="*/ 327 h 607"/>
                <a:gd name="T38" fmla="*/ 944 w 2442"/>
                <a:gd name="T39" fmla="*/ 403 h 607"/>
                <a:gd name="T40" fmla="*/ 992 w 2442"/>
                <a:gd name="T41" fmla="*/ 541 h 607"/>
                <a:gd name="T42" fmla="*/ 1039 w 2442"/>
                <a:gd name="T43" fmla="*/ 607 h 607"/>
                <a:gd name="T44" fmla="*/ 1059 w 2442"/>
                <a:gd name="T45" fmla="*/ 577 h 607"/>
                <a:gd name="T46" fmla="*/ 1113 w 2442"/>
                <a:gd name="T47" fmla="*/ 505 h 607"/>
                <a:gd name="T48" fmla="*/ 1138 w 2442"/>
                <a:gd name="T49" fmla="*/ 396 h 607"/>
                <a:gd name="T50" fmla="*/ 1158 w 2442"/>
                <a:gd name="T51" fmla="*/ 292 h 607"/>
                <a:gd name="T52" fmla="*/ 1147 w 2442"/>
                <a:gd name="T53" fmla="*/ 217 h 607"/>
                <a:gd name="T54" fmla="*/ 1183 w 2442"/>
                <a:gd name="T55" fmla="*/ 51 h 607"/>
                <a:gd name="T56" fmla="*/ 1191 w 2442"/>
                <a:gd name="T57" fmla="*/ 25 h 607"/>
                <a:gd name="T58" fmla="*/ 1238 w 2442"/>
                <a:gd name="T59" fmla="*/ 64 h 607"/>
                <a:gd name="T60" fmla="*/ 1258 w 2442"/>
                <a:gd name="T61" fmla="*/ 149 h 607"/>
                <a:gd name="T62" fmla="*/ 1289 w 2442"/>
                <a:gd name="T63" fmla="*/ 314 h 607"/>
                <a:gd name="T64" fmla="*/ 1331 w 2442"/>
                <a:gd name="T65" fmla="*/ 404 h 607"/>
                <a:gd name="T66" fmla="*/ 1347 w 2442"/>
                <a:gd name="T67" fmla="*/ 476 h 607"/>
                <a:gd name="T68" fmla="*/ 1365 w 2442"/>
                <a:gd name="T69" fmla="*/ 591 h 607"/>
                <a:gd name="T70" fmla="*/ 1402 w 2442"/>
                <a:gd name="T71" fmla="*/ 580 h 607"/>
                <a:gd name="T72" fmla="*/ 1420 w 2442"/>
                <a:gd name="T73" fmla="*/ 551 h 607"/>
                <a:gd name="T74" fmla="*/ 1453 w 2442"/>
                <a:gd name="T75" fmla="*/ 465 h 607"/>
                <a:gd name="T76" fmla="*/ 1527 w 2442"/>
                <a:gd name="T77" fmla="*/ 318 h 607"/>
                <a:gd name="T78" fmla="*/ 1537 w 2442"/>
                <a:gd name="T79" fmla="*/ 292 h 607"/>
                <a:gd name="T80" fmla="*/ 1559 w 2442"/>
                <a:gd name="T81" fmla="*/ 253 h 607"/>
                <a:gd name="T82" fmla="*/ 1585 w 2442"/>
                <a:gd name="T83" fmla="*/ 244 h 607"/>
                <a:gd name="T84" fmla="*/ 1651 w 2442"/>
                <a:gd name="T85" fmla="*/ 311 h 607"/>
                <a:gd name="T86" fmla="*/ 1666 w 2442"/>
                <a:gd name="T87" fmla="*/ 409 h 607"/>
                <a:gd name="T88" fmla="*/ 1748 w 2442"/>
                <a:gd name="T89" fmla="*/ 494 h 607"/>
                <a:gd name="T90" fmla="*/ 1727 w 2442"/>
                <a:gd name="T91" fmla="*/ 491 h 607"/>
                <a:gd name="T92" fmla="*/ 1841 w 2442"/>
                <a:gd name="T93" fmla="*/ 393 h 607"/>
                <a:gd name="T94" fmla="*/ 1870 w 2442"/>
                <a:gd name="T95" fmla="*/ 356 h 607"/>
                <a:gd name="T96" fmla="*/ 1964 w 2442"/>
                <a:gd name="T97" fmla="*/ 303 h 607"/>
                <a:gd name="T98" fmla="*/ 1985 w 2442"/>
                <a:gd name="T99" fmla="*/ 308 h 607"/>
                <a:gd name="T100" fmla="*/ 2031 w 2442"/>
                <a:gd name="T101" fmla="*/ 350 h 607"/>
                <a:gd name="T102" fmla="*/ 2076 w 2442"/>
                <a:gd name="T103" fmla="*/ 408 h 607"/>
                <a:gd name="T104" fmla="*/ 2145 w 2442"/>
                <a:gd name="T105" fmla="*/ 443 h 607"/>
                <a:gd name="T106" fmla="*/ 2176 w 2442"/>
                <a:gd name="T107" fmla="*/ 435 h 607"/>
                <a:gd name="T108" fmla="*/ 2224 w 2442"/>
                <a:gd name="T109" fmla="*/ 390 h 607"/>
                <a:gd name="T110" fmla="*/ 2322 w 2442"/>
                <a:gd name="T111" fmla="*/ 356 h 607"/>
                <a:gd name="T112" fmla="*/ 2348 w 2442"/>
                <a:gd name="T113" fmla="*/ 304 h 607"/>
                <a:gd name="T114" fmla="*/ 2404 w 2442"/>
                <a:gd name="T115" fmla="*/ 306 h 607"/>
                <a:gd name="T116" fmla="*/ 2427 w 2442"/>
                <a:gd name="T117" fmla="*/ 326 h 607"/>
                <a:gd name="T118" fmla="*/ 19 w 2442"/>
                <a:gd name="T119" fmla="*/ 358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42" h="607">
                  <a:moveTo>
                    <a:pt x="49" y="328"/>
                  </a:moveTo>
                  <a:lnTo>
                    <a:pt x="58" y="323"/>
                  </a:lnTo>
                  <a:lnTo>
                    <a:pt x="52" y="312"/>
                  </a:lnTo>
                  <a:lnTo>
                    <a:pt x="56" y="324"/>
                  </a:lnTo>
                  <a:lnTo>
                    <a:pt x="65" y="321"/>
                  </a:lnTo>
                  <a:lnTo>
                    <a:pt x="62" y="310"/>
                  </a:lnTo>
                  <a:lnTo>
                    <a:pt x="63" y="321"/>
                  </a:lnTo>
                  <a:lnTo>
                    <a:pt x="66" y="321"/>
                  </a:lnTo>
                  <a:lnTo>
                    <a:pt x="65" y="297"/>
                  </a:lnTo>
                  <a:lnTo>
                    <a:pt x="61" y="297"/>
                  </a:lnTo>
                  <a:lnTo>
                    <a:pt x="58" y="298"/>
                  </a:lnTo>
                  <a:lnTo>
                    <a:pt x="49" y="301"/>
                  </a:lnTo>
                  <a:lnTo>
                    <a:pt x="47" y="302"/>
                  </a:lnTo>
                  <a:lnTo>
                    <a:pt x="38" y="307"/>
                  </a:lnTo>
                  <a:lnTo>
                    <a:pt x="49" y="328"/>
                  </a:lnTo>
                  <a:close/>
                  <a:moveTo>
                    <a:pt x="84" y="325"/>
                  </a:moveTo>
                  <a:lnTo>
                    <a:pt x="86" y="326"/>
                  </a:lnTo>
                  <a:lnTo>
                    <a:pt x="90" y="315"/>
                  </a:lnTo>
                  <a:lnTo>
                    <a:pt x="84" y="325"/>
                  </a:lnTo>
                  <a:lnTo>
                    <a:pt x="93" y="331"/>
                  </a:lnTo>
                  <a:lnTo>
                    <a:pt x="100" y="321"/>
                  </a:lnTo>
                  <a:lnTo>
                    <a:pt x="92" y="330"/>
                  </a:lnTo>
                  <a:lnTo>
                    <a:pt x="101" y="337"/>
                  </a:lnTo>
                  <a:lnTo>
                    <a:pt x="116" y="319"/>
                  </a:lnTo>
                  <a:lnTo>
                    <a:pt x="107" y="312"/>
                  </a:lnTo>
                  <a:lnTo>
                    <a:pt x="106" y="311"/>
                  </a:lnTo>
                  <a:lnTo>
                    <a:pt x="97" y="305"/>
                  </a:lnTo>
                  <a:lnTo>
                    <a:pt x="95" y="304"/>
                  </a:lnTo>
                  <a:lnTo>
                    <a:pt x="94" y="303"/>
                  </a:lnTo>
                  <a:lnTo>
                    <a:pt x="84" y="325"/>
                  </a:lnTo>
                  <a:close/>
                  <a:moveTo>
                    <a:pt x="117" y="353"/>
                  </a:moveTo>
                  <a:lnTo>
                    <a:pt x="120" y="356"/>
                  </a:lnTo>
                  <a:lnTo>
                    <a:pt x="130" y="365"/>
                  </a:lnTo>
                  <a:lnTo>
                    <a:pt x="135" y="370"/>
                  </a:lnTo>
                  <a:lnTo>
                    <a:pt x="151" y="352"/>
                  </a:lnTo>
                  <a:lnTo>
                    <a:pt x="146" y="347"/>
                  </a:lnTo>
                  <a:lnTo>
                    <a:pt x="137" y="339"/>
                  </a:lnTo>
                  <a:lnTo>
                    <a:pt x="134" y="336"/>
                  </a:lnTo>
                  <a:lnTo>
                    <a:pt x="117" y="353"/>
                  </a:lnTo>
                  <a:close/>
                  <a:moveTo>
                    <a:pt x="156" y="385"/>
                  </a:moveTo>
                  <a:lnTo>
                    <a:pt x="160" y="388"/>
                  </a:lnTo>
                  <a:lnTo>
                    <a:pt x="170" y="394"/>
                  </a:lnTo>
                  <a:lnTo>
                    <a:pt x="178" y="398"/>
                  </a:lnTo>
                  <a:lnTo>
                    <a:pt x="189" y="377"/>
                  </a:lnTo>
                  <a:lnTo>
                    <a:pt x="181" y="373"/>
                  </a:lnTo>
                  <a:lnTo>
                    <a:pt x="172" y="368"/>
                  </a:lnTo>
                  <a:lnTo>
                    <a:pt x="169" y="366"/>
                  </a:lnTo>
                  <a:lnTo>
                    <a:pt x="156" y="385"/>
                  </a:lnTo>
                  <a:close/>
                  <a:moveTo>
                    <a:pt x="200" y="409"/>
                  </a:moveTo>
                  <a:lnTo>
                    <a:pt x="209" y="413"/>
                  </a:lnTo>
                  <a:lnTo>
                    <a:pt x="219" y="416"/>
                  </a:lnTo>
                  <a:lnTo>
                    <a:pt x="223" y="418"/>
                  </a:lnTo>
                  <a:lnTo>
                    <a:pt x="232" y="395"/>
                  </a:lnTo>
                  <a:lnTo>
                    <a:pt x="228" y="394"/>
                  </a:lnTo>
                  <a:lnTo>
                    <a:pt x="218" y="390"/>
                  </a:lnTo>
                  <a:lnTo>
                    <a:pt x="210" y="386"/>
                  </a:lnTo>
                  <a:lnTo>
                    <a:pt x="200" y="409"/>
                  </a:lnTo>
                  <a:close/>
                  <a:moveTo>
                    <a:pt x="245" y="426"/>
                  </a:moveTo>
                  <a:lnTo>
                    <a:pt x="247" y="427"/>
                  </a:lnTo>
                  <a:lnTo>
                    <a:pt x="257" y="431"/>
                  </a:lnTo>
                  <a:lnTo>
                    <a:pt x="266" y="435"/>
                  </a:lnTo>
                  <a:lnTo>
                    <a:pt x="268" y="436"/>
                  </a:lnTo>
                  <a:lnTo>
                    <a:pt x="276" y="413"/>
                  </a:lnTo>
                  <a:lnTo>
                    <a:pt x="275" y="413"/>
                  </a:lnTo>
                  <a:lnTo>
                    <a:pt x="266" y="409"/>
                  </a:lnTo>
                  <a:lnTo>
                    <a:pt x="257" y="405"/>
                  </a:lnTo>
                  <a:lnTo>
                    <a:pt x="254" y="404"/>
                  </a:lnTo>
                  <a:lnTo>
                    <a:pt x="245" y="426"/>
                  </a:lnTo>
                  <a:close/>
                  <a:moveTo>
                    <a:pt x="293" y="443"/>
                  </a:moveTo>
                  <a:lnTo>
                    <a:pt x="298" y="443"/>
                  </a:lnTo>
                  <a:lnTo>
                    <a:pt x="299" y="444"/>
                  </a:lnTo>
                  <a:lnTo>
                    <a:pt x="309" y="444"/>
                  </a:lnTo>
                  <a:lnTo>
                    <a:pt x="311" y="444"/>
                  </a:lnTo>
                  <a:lnTo>
                    <a:pt x="320" y="442"/>
                  </a:lnTo>
                  <a:lnTo>
                    <a:pt x="323" y="441"/>
                  </a:lnTo>
                  <a:lnTo>
                    <a:pt x="324" y="441"/>
                  </a:lnTo>
                  <a:lnTo>
                    <a:pt x="314" y="419"/>
                  </a:lnTo>
                  <a:lnTo>
                    <a:pt x="314" y="419"/>
                  </a:lnTo>
                  <a:lnTo>
                    <a:pt x="318" y="430"/>
                  </a:lnTo>
                  <a:lnTo>
                    <a:pt x="316" y="418"/>
                  </a:lnTo>
                  <a:lnTo>
                    <a:pt x="307" y="420"/>
                  </a:lnTo>
                  <a:lnTo>
                    <a:pt x="309" y="432"/>
                  </a:lnTo>
                  <a:lnTo>
                    <a:pt x="309" y="420"/>
                  </a:lnTo>
                  <a:lnTo>
                    <a:pt x="300" y="420"/>
                  </a:lnTo>
                  <a:lnTo>
                    <a:pt x="299" y="432"/>
                  </a:lnTo>
                  <a:lnTo>
                    <a:pt x="301" y="420"/>
                  </a:lnTo>
                  <a:lnTo>
                    <a:pt x="297" y="419"/>
                  </a:lnTo>
                  <a:lnTo>
                    <a:pt x="293" y="443"/>
                  </a:lnTo>
                  <a:close/>
                  <a:moveTo>
                    <a:pt x="347" y="427"/>
                  </a:moveTo>
                  <a:lnTo>
                    <a:pt x="355" y="420"/>
                  </a:lnTo>
                  <a:lnTo>
                    <a:pt x="365" y="410"/>
                  </a:lnTo>
                  <a:lnTo>
                    <a:pt x="366" y="409"/>
                  </a:lnTo>
                  <a:lnTo>
                    <a:pt x="348" y="393"/>
                  </a:lnTo>
                  <a:lnTo>
                    <a:pt x="347" y="394"/>
                  </a:lnTo>
                  <a:lnTo>
                    <a:pt x="338" y="403"/>
                  </a:lnTo>
                  <a:lnTo>
                    <a:pt x="331" y="409"/>
                  </a:lnTo>
                  <a:lnTo>
                    <a:pt x="347" y="427"/>
                  </a:lnTo>
                  <a:close/>
                  <a:moveTo>
                    <a:pt x="382" y="390"/>
                  </a:moveTo>
                  <a:lnTo>
                    <a:pt x="385" y="386"/>
                  </a:lnTo>
                  <a:lnTo>
                    <a:pt x="395" y="373"/>
                  </a:lnTo>
                  <a:lnTo>
                    <a:pt x="396" y="370"/>
                  </a:lnTo>
                  <a:lnTo>
                    <a:pt x="377" y="356"/>
                  </a:lnTo>
                  <a:lnTo>
                    <a:pt x="375" y="358"/>
                  </a:lnTo>
                  <a:lnTo>
                    <a:pt x="366" y="371"/>
                  </a:lnTo>
                  <a:lnTo>
                    <a:pt x="363" y="375"/>
                  </a:lnTo>
                  <a:lnTo>
                    <a:pt x="382" y="390"/>
                  </a:lnTo>
                  <a:close/>
                  <a:moveTo>
                    <a:pt x="411" y="351"/>
                  </a:moveTo>
                  <a:lnTo>
                    <a:pt x="414" y="347"/>
                  </a:lnTo>
                  <a:lnTo>
                    <a:pt x="423" y="336"/>
                  </a:lnTo>
                  <a:lnTo>
                    <a:pt x="425" y="334"/>
                  </a:lnTo>
                  <a:lnTo>
                    <a:pt x="407" y="317"/>
                  </a:lnTo>
                  <a:lnTo>
                    <a:pt x="405" y="320"/>
                  </a:lnTo>
                  <a:lnTo>
                    <a:pt x="395" y="332"/>
                  </a:lnTo>
                  <a:lnTo>
                    <a:pt x="391" y="337"/>
                  </a:lnTo>
                  <a:lnTo>
                    <a:pt x="411" y="351"/>
                  </a:lnTo>
                  <a:close/>
                  <a:moveTo>
                    <a:pt x="440" y="318"/>
                  </a:moveTo>
                  <a:lnTo>
                    <a:pt x="449" y="312"/>
                  </a:lnTo>
                  <a:lnTo>
                    <a:pt x="442" y="302"/>
                  </a:lnTo>
                  <a:lnTo>
                    <a:pt x="448" y="313"/>
                  </a:lnTo>
                  <a:lnTo>
                    <a:pt x="457" y="308"/>
                  </a:lnTo>
                  <a:lnTo>
                    <a:pt x="452" y="297"/>
                  </a:lnTo>
                  <a:lnTo>
                    <a:pt x="456" y="308"/>
                  </a:lnTo>
                  <a:lnTo>
                    <a:pt x="458" y="308"/>
                  </a:lnTo>
                  <a:lnTo>
                    <a:pt x="450" y="285"/>
                  </a:lnTo>
                  <a:lnTo>
                    <a:pt x="447" y="286"/>
                  </a:lnTo>
                  <a:lnTo>
                    <a:pt x="446" y="286"/>
                  </a:lnTo>
                  <a:lnTo>
                    <a:pt x="436" y="291"/>
                  </a:lnTo>
                  <a:lnTo>
                    <a:pt x="435" y="292"/>
                  </a:lnTo>
                  <a:lnTo>
                    <a:pt x="426" y="299"/>
                  </a:lnTo>
                  <a:lnTo>
                    <a:pt x="440" y="318"/>
                  </a:lnTo>
                  <a:close/>
                  <a:moveTo>
                    <a:pt x="478" y="304"/>
                  </a:moveTo>
                  <a:lnTo>
                    <a:pt x="481" y="303"/>
                  </a:lnTo>
                  <a:lnTo>
                    <a:pt x="480" y="291"/>
                  </a:lnTo>
                  <a:lnTo>
                    <a:pt x="479" y="303"/>
                  </a:lnTo>
                  <a:lnTo>
                    <a:pt x="488" y="304"/>
                  </a:lnTo>
                  <a:lnTo>
                    <a:pt x="489" y="292"/>
                  </a:lnTo>
                  <a:lnTo>
                    <a:pt x="487" y="304"/>
                  </a:lnTo>
                  <a:lnTo>
                    <a:pt x="496" y="306"/>
                  </a:lnTo>
                  <a:lnTo>
                    <a:pt x="497" y="307"/>
                  </a:lnTo>
                  <a:lnTo>
                    <a:pt x="504" y="283"/>
                  </a:lnTo>
                  <a:lnTo>
                    <a:pt x="503" y="283"/>
                  </a:lnTo>
                  <a:lnTo>
                    <a:pt x="492" y="280"/>
                  </a:lnTo>
                  <a:lnTo>
                    <a:pt x="491" y="280"/>
                  </a:lnTo>
                  <a:lnTo>
                    <a:pt x="481" y="279"/>
                  </a:lnTo>
                  <a:lnTo>
                    <a:pt x="480" y="279"/>
                  </a:lnTo>
                  <a:lnTo>
                    <a:pt x="477" y="279"/>
                  </a:lnTo>
                  <a:lnTo>
                    <a:pt x="478" y="304"/>
                  </a:lnTo>
                  <a:close/>
                  <a:moveTo>
                    <a:pt x="518" y="315"/>
                  </a:moveTo>
                  <a:lnTo>
                    <a:pt x="522" y="317"/>
                  </a:lnTo>
                  <a:lnTo>
                    <a:pt x="531" y="322"/>
                  </a:lnTo>
                  <a:lnTo>
                    <a:pt x="537" y="326"/>
                  </a:lnTo>
                  <a:lnTo>
                    <a:pt x="550" y="306"/>
                  </a:lnTo>
                  <a:lnTo>
                    <a:pt x="543" y="302"/>
                  </a:lnTo>
                  <a:lnTo>
                    <a:pt x="533" y="295"/>
                  </a:lnTo>
                  <a:lnTo>
                    <a:pt x="528" y="293"/>
                  </a:lnTo>
                  <a:lnTo>
                    <a:pt x="518" y="315"/>
                  </a:lnTo>
                  <a:close/>
                  <a:moveTo>
                    <a:pt x="555" y="340"/>
                  </a:moveTo>
                  <a:lnTo>
                    <a:pt x="558" y="342"/>
                  </a:lnTo>
                  <a:lnTo>
                    <a:pt x="567" y="350"/>
                  </a:lnTo>
                  <a:lnTo>
                    <a:pt x="571" y="355"/>
                  </a:lnTo>
                  <a:lnTo>
                    <a:pt x="589" y="339"/>
                  </a:lnTo>
                  <a:lnTo>
                    <a:pt x="584" y="334"/>
                  </a:lnTo>
                  <a:lnTo>
                    <a:pt x="574" y="324"/>
                  </a:lnTo>
                  <a:lnTo>
                    <a:pt x="571" y="321"/>
                  </a:lnTo>
                  <a:lnTo>
                    <a:pt x="555" y="340"/>
                  </a:lnTo>
                  <a:close/>
                  <a:moveTo>
                    <a:pt x="586" y="373"/>
                  </a:moveTo>
                  <a:lnTo>
                    <a:pt x="594" y="383"/>
                  </a:lnTo>
                  <a:lnTo>
                    <a:pt x="601" y="392"/>
                  </a:lnTo>
                  <a:lnTo>
                    <a:pt x="620" y="377"/>
                  </a:lnTo>
                  <a:lnTo>
                    <a:pt x="613" y="368"/>
                  </a:lnTo>
                  <a:lnTo>
                    <a:pt x="605" y="358"/>
                  </a:lnTo>
                  <a:lnTo>
                    <a:pt x="586" y="373"/>
                  </a:lnTo>
                  <a:close/>
                  <a:moveTo>
                    <a:pt x="615" y="411"/>
                  </a:moveTo>
                  <a:lnTo>
                    <a:pt x="622" y="421"/>
                  </a:lnTo>
                  <a:lnTo>
                    <a:pt x="629" y="430"/>
                  </a:lnTo>
                  <a:lnTo>
                    <a:pt x="649" y="416"/>
                  </a:lnTo>
                  <a:lnTo>
                    <a:pt x="642" y="407"/>
                  </a:lnTo>
                  <a:lnTo>
                    <a:pt x="635" y="397"/>
                  </a:lnTo>
                  <a:lnTo>
                    <a:pt x="615" y="411"/>
                  </a:lnTo>
                  <a:close/>
                  <a:moveTo>
                    <a:pt x="644" y="450"/>
                  </a:moveTo>
                  <a:lnTo>
                    <a:pt x="651" y="459"/>
                  </a:lnTo>
                  <a:lnTo>
                    <a:pt x="660" y="469"/>
                  </a:lnTo>
                  <a:lnTo>
                    <a:pt x="678" y="453"/>
                  </a:lnTo>
                  <a:lnTo>
                    <a:pt x="670" y="444"/>
                  </a:lnTo>
                  <a:lnTo>
                    <a:pt x="663" y="435"/>
                  </a:lnTo>
                  <a:lnTo>
                    <a:pt x="644" y="450"/>
                  </a:lnTo>
                  <a:close/>
                  <a:moveTo>
                    <a:pt x="680" y="487"/>
                  </a:moveTo>
                  <a:lnTo>
                    <a:pt x="682" y="489"/>
                  </a:lnTo>
                  <a:lnTo>
                    <a:pt x="685" y="491"/>
                  </a:lnTo>
                  <a:lnTo>
                    <a:pt x="695" y="494"/>
                  </a:lnTo>
                  <a:lnTo>
                    <a:pt x="699" y="494"/>
                  </a:lnTo>
                  <a:lnTo>
                    <a:pt x="709" y="494"/>
                  </a:lnTo>
                  <a:lnTo>
                    <a:pt x="713" y="493"/>
                  </a:lnTo>
                  <a:lnTo>
                    <a:pt x="714" y="492"/>
                  </a:lnTo>
                  <a:lnTo>
                    <a:pt x="704" y="470"/>
                  </a:lnTo>
                  <a:lnTo>
                    <a:pt x="703" y="470"/>
                  </a:lnTo>
                  <a:lnTo>
                    <a:pt x="708" y="482"/>
                  </a:lnTo>
                  <a:lnTo>
                    <a:pt x="707" y="469"/>
                  </a:lnTo>
                  <a:lnTo>
                    <a:pt x="698" y="470"/>
                  </a:lnTo>
                  <a:lnTo>
                    <a:pt x="699" y="482"/>
                  </a:lnTo>
                  <a:lnTo>
                    <a:pt x="702" y="470"/>
                  </a:lnTo>
                  <a:lnTo>
                    <a:pt x="693" y="467"/>
                  </a:lnTo>
                  <a:lnTo>
                    <a:pt x="689" y="479"/>
                  </a:lnTo>
                  <a:lnTo>
                    <a:pt x="696" y="469"/>
                  </a:lnTo>
                  <a:lnTo>
                    <a:pt x="693" y="467"/>
                  </a:lnTo>
                  <a:lnTo>
                    <a:pt x="680" y="487"/>
                  </a:lnTo>
                  <a:close/>
                  <a:moveTo>
                    <a:pt x="738" y="475"/>
                  </a:moveTo>
                  <a:lnTo>
                    <a:pt x="746" y="465"/>
                  </a:lnTo>
                  <a:lnTo>
                    <a:pt x="747" y="464"/>
                  </a:lnTo>
                  <a:lnTo>
                    <a:pt x="753" y="454"/>
                  </a:lnTo>
                  <a:lnTo>
                    <a:pt x="732" y="441"/>
                  </a:lnTo>
                  <a:lnTo>
                    <a:pt x="726" y="451"/>
                  </a:lnTo>
                  <a:lnTo>
                    <a:pt x="736" y="457"/>
                  </a:lnTo>
                  <a:lnTo>
                    <a:pt x="727" y="450"/>
                  </a:lnTo>
                  <a:lnTo>
                    <a:pt x="719" y="460"/>
                  </a:lnTo>
                  <a:lnTo>
                    <a:pt x="738" y="475"/>
                  </a:lnTo>
                  <a:close/>
                  <a:moveTo>
                    <a:pt x="765" y="432"/>
                  </a:moveTo>
                  <a:lnTo>
                    <a:pt x="766" y="430"/>
                  </a:lnTo>
                  <a:lnTo>
                    <a:pt x="776" y="410"/>
                  </a:lnTo>
                  <a:lnTo>
                    <a:pt x="754" y="400"/>
                  </a:lnTo>
                  <a:lnTo>
                    <a:pt x="745" y="419"/>
                  </a:lnTo>
                  <a:lnTo>
                    <a:pt x="744" y="421"/>
                  </a:lnTo>
                  <a:lnTo>
                    <a:pt x="765" y="432"/>
                  </a:lnTo>
                  <a:close/>
                  <a:moveTo>
                    <a:pt x="785" y="388"/>
                  </a:moveTo>
                  <a:lnTo>
                    <a:pt x="786" y="387"/>
                  </a:lnTo>
                  <a:lnTo>
                    <a:pt x="795" y="365"/>
                  </a:lnTo>
                  <a:lnTo>
                    <a:pt x="773" y="356"/>
                  </a:lnTo>
                  <a:lnTo>
                    <a:pt x="764" y="378"/>
                  </a:lnTo>
                  <a:lnTo>
                    <a:pt x="763" y="378"/>
                  </a:lnTo>
                  <a:lnTo>
                    <a:pt x="785" y="388"/>
                  </a:lnTo>
                  <a:close/>
                  <a:moveTo>
                    <a:pt x="804" y="343"/>
                  </a:moveTo>
                  <a:lnTo>
                    <a:pt x="805" y="340"/>
                  </a:lnTo>
                  <a:lnTo>
                    <a:pt x="813" y="321"/>
                  </a:lnTo>
                  <a:lnTo>
                    <a:pt x="791" y="312"/>
                  </a:lnTo>
                  <a:lnTo>
                    <a:pt x="783" y="331"/>
                  </a:lnTo>
                  <a:lnTo>
                    <a:pt x="782" y="334"/>
                  </a:lnTo>
                  <a:lnTo>
                    <a:pt x="804" y="343"/>
                  </a:lnTo>
                  <a:close/>
                  <a:moveTo>
                    <a:pt x="823" y="299"/>
                  </a:moveTo>
                  <a:lnTo>
                    <a:pt x="824" y="297"/>
                  </a:lnTo>
                  <a:lnTo>
                    <a:pt x="833" y="278"/>
                  </a:lnTo>
                  <a:lnTo>
                    <a:pt x="833" y="279"/>
                  </a:lnTo>
                  <a:lnTo>
                    <a:pt x="812" y="266"/>
                  </a:lnTo>
                  <a:lnTo>
                    <a:pt x="812" y="267"/>
                  </a:lnTo>
                  <a:lnTo>
                    <a:pt x="802" y="287"/>
                  </a:lnTo>
                  <a:lnTo>
                    <a:pt x="801" y="289"/>
                  </a:lnTo>
                  <a:lnTo>
                    <a:pt x="823" y="299"/>
                  </a:lnTo>
                  <a:close/>
                  <a:moveTo>
                    <a:pt x="845" y="259"/>
                  </a:moveTo>
                  <a:lnTo>
                    <a:pt x="851" y="251"/>
                  </a:lnTo>
                  <a:lnTo>
                    <a:pt x="841" y="244"/>
                  </a:lnTo>
                  <a:lnTo>
                    <a:pt x="849" y="252"/>
                  </a:lnTo>
                  <a:lnTo>
                    <a:pt x="859" y="243"/>
                  </a:lnTo>
                  <a:lnTo>
                    <a:pt x="842" y="226"/>
                  </a:lnTo>
                  <a:lnTo>
                    <a:pt x="833" y="235"/>
                  </a:lnTo>
                  <a:lnTo>
                    <a:pt x="831" y="236"/>
                  </a:lnTo>
                  <a:lnTo>
                    <a:pt x="825" y="245"/>
                  </a:lnTo>
                  <a:lnTo>
                    <a:pt x="845" y="259"/>
                  </a:lnTo>
                  <a:close/>
                  <a:moveTo>
                    <a:pt x="869" y="241"/>
                  </a:moveTo>
                  <a:lnTo>
                    <a:pt x="875" y="244"/>
                  </a:lnTo>
                  <a:lnTo>
                    <a:pt x="879" y="232"/>
                  </a:lnTo>
                  <a:lnTo>
                    <a:pt x="871" y="242"/>
                  </a:lnTo>
                  <a:lnTo>
                    <a:pt x="881" y="249"/>
                  </a:lnTo>
                  <a:lnTo>
                    <a:pt x="889" y="240"/>
                  </a:lnTo>
                  <a:lnTo>
                    <a:pt x="879" y="248"/>
                  </a:lnTo>
                  <a:lnTo>
                    <a:pt x="882" y="252"/>
                  </a:lnTo>
                  <a:lnTo>
                    <a:pt x="901" y="237"/>
                  </a:lnTo>
                  <a:lnTo>
                    <a:pt x="898" y="233"/>
                  </a:lnTo>
                  <a:lnTo>
                    <a:pt x="896" y="231"/>
                  </a:lnTo>
                  <a:lnTo>
                    <a:pt x="887" y="223"/>
                  </a:lnTo>
                  <a:lnTo>
                    <a:pt x="883" y="221"/>
                  </a:lnTo>
                  <a:lnTo>
                    <a:pt x="878" y="219"/>
                  </a:lnTo>
                  <a:lnTo>
                    <a:pt x="869" y="241"/>
                  </a:lnTo>
                  <a:close/>
                  <a:moveTo>
                    <a:pt x="895" y="271"/>
                  </a:moveTo>
                  <a:lnTo>
                    <a:pt x="897" y="275"/>
                  </a:lnTo>
                  <a:lnTo>
                    <a:pt x="908" y="269"/>
                  </a:lnTo>
                  <a:lnTo>
                    <a:pt x="897" y="274"/>
                  </a:lnTo>
                  <a:lnTo>
                    <a:pt x="904" y="291"/>
                  </a:lnTo>
                  <a:lnTo>
                    <a:pt x="926" y="281"/>
                  </a:lnTo>
                  <a:lnTo>
                    <a:pt x="918" y="264"/>
                  </a:lnTo>
                  <a:lnTo>
                    <a:pt x="918" y="263"/>
                  </a:lnTo>
                  <a:lnTo>
                    <a:pt x="915" y="259"/>
                  </a:lnTo>
                  <a:lnTo>
                    <a:pt x="895" y="271"/>
                  </a:lnTo>
                  <a:close/>
                  <a:moveTo>
                    <a:pt x="913" y="313"/>
                  </a:moveTo>
                  <a:lnTo>
                    <a:pt x="915" y="318"/>
                  </a:lnTo>
                  <a:lnTo>
                    <a:pt x="921" y="335"/>
                  </a:lnTo>
                  <a:lnTo>
                    <a:pt x="944" y="327"/>
                  </a:lnTo>
                  <a:lnTo>
                    <a:pt x="938" y="310"/>
                  </a:lnTo>
                  <a:lnTo>
                    <a:pt x="936" y="304"/>
                  </a:lnTo>
                  <a:lnTo>
                    <a:pt x="913" y="313"/>
                  </a:lnTo>
                  <a:close/>
                  <a:moveTo>
                    <a:pt x="929" y="358"/>
                  </a:moveTo>
                  <a:lnTo>
                    <a:pt x="934" y="373"/>
                  </a:lnTo>
                  <a:lnTo>
                    <a:pt x="936" y="380"/>
                  </a:lnTo>
                  <a:lnTo>
                    <a:pt x="959" y="373"/>
                  </a:lnTo>
                  <a:lnTo>
                    <a:pt x="957" y="366"/>
                  </a:lnTo>
                  <a:lnTo>
                    <a:pt x="952" y="350"/>
                  </a:lnTo>
                  <a:lnTo>
                    <a:pt x="929" y="358"/>
                  </a:lnTo>
                  <a:close/>
                  <a:moveTo>
                    <a:pt x="944" y="403"/>
                  </a:moveTo>
                  <a:lnTo>
                    <a:pt x="951" y="426"/>
                  </a:lnTo>
                  <a:lnTo>
                    <a:pt x="974" y="419"/>
                  </a:lnTo>
                  <a:lnTo>
                    <a:pt x="967" y="396"/>
                  </a:lnTo>
                  <a:lnTo>
                    <a:pt x="944" y="403"/>
                  </a:lnTo>
                  <a:close/>
                  <a:moveTo>
                    <a:pt x="959" y="449"/>
                  </a:moveTo>
                  <a:lnTo>
                    <a:pt x="963" y="462"/>
                  </a:lnTo>
                  <a:lnTo>
                    <a:pt x="966" y="472"/>
                  </a:lnTo>
                  <a:lnTo>
                    <a:pt x="989" y="464"/>
                  </a:lnTo>
                  <a:lnTo>
                    <a:pt x="986" y="454"/>
                  </a:lnTo>
                  <a:lnTo>
                    <a:pt x="981" y="442"/>
                  </a:lnTo>
                  <a:lnTo>
                    <a:pt x="959" y="449"/>
                  </a:lnTo>
                  <a:close/>
                  <a:moveTo>
                    <a:pt x="974" y="495"/>
                  </a:moveTo>
                  <a:lnTo>
                    <a:pt x="982" y="516"/>
                  </a:lnTo>
                  <a:lnTo>
                    <a:pt x="983" y="518"/>
                  </a:lnTo>
                  <a:lnTo>
                    <a:pt x="1005" y="509"/>
                  </a:lnTo>
                  <a:lnTo>
                    <a:pt x="1004" y="507"/>
                  </a:lnTo>
                  <a:lnTo>
                    <a:pt x="997" y="487"/>
                  </a:lnTo>
                  <a:lnTo>
                    <a:pt x="974" y="495"/>
                  </a:lnTo>
                  <a:close/>
                  <a:moveTo>
                    <a:pt x="992" y="541"/>
                  </a:moveTo>
                  <a:lnTo>
                    <a:pt x="1001" y="561"/>
                  </a:lnTo>
                  <a:lnTo>
                    <a:pt x="1002" y="562"/>
                  </a:lnTo>
                  <a:lnTo>
                    <a:pt x="1002" y="564"/>
                  </a:lnTo>
                  <a:lnTo>
                    <a:pt x="1023" y="552"/>
                  </a:lnTo>
                  <a:lnTo>
                    <a:pt x="1023" y="551"/>
                  </a:lnTo>
                  <a:lnTo>
                    <a:pt x="1012" y="556"/>
                  </a:lnTo>
                  <a:lnTo>
                    <a:pt x="1023" y="551"/>
                  </a:lnTo>
                  <a:lnTo>
                    <a:pt x="1014" y="531"/>
                  </a:lnTo>
                  <a:lnTo>
                    <a:pt x="992" y="541"/>
                  </a:lnTo>
                  <a:close/>
                  <a:moveTo>
                    <a:pt x="1016" y="586"/>
                  </a:moveTo>
                  <a:lnTo>
                    <a:pt x="1022" y="594"/>
                  </a:lnTo>
                  <a:lnTo>
                    <a:pt x="1024" y="596"/>
                  </a:lnTo>
                  <a:lnTo>
                    <a:pt x="1033" y="604"/>
                  </a:lnTo>
                  <a:lnTo>
                    <a:pt x="1038" y="606"/>
                  </a:lnTo>
                  <a:lnTo>
                    <a:pt x="1039" y="607"/>
                  </a:lnTo>
                  <a:lnTo>
                    <a:pt x="1045" y="583"/>
                  </a:lnTo>
                  <a:lnTo>
                    <a:pt x="1043" y="583"/>
                  </a:lnTo>
                  <a:lnTo>
                    <a:pt x="1041" y="595"/>
                  </a:lnTo>
                  <a:lnTo>
                    <a:pt x="1048" y="585"/>
                  </a:lnTo>
                  <a:lnTo>
                    <a:pt x="1039" y="578"/>
                  </a:lnTo>
                  <a:lnTo>
                    <a:pt x="1031" y="587"/>
                  </a:lnTo>
                  <a:lnTo>
                    <a:pt x="1041" y="580"/>
                  </a:lnTo>
                  <a:lnTo>
                    <a:pt x="1035" y="571"/>
                  </a:lnTo>
                  <a:lnTo>
                    <a:pt x="1016" y="586"/>
                  </a:lnTo>
                  <a:close/>
                  <a:moveTo>
                    <a:pt x="1072" y="597"/>
                  </a:moveTo>
                  <a:lnTo>
                    <a:pt x="1078" y="591"/>
                  </a:lnTo>
                  <a:lnTo>
                    <a:pt x="1080" y="589"/>
                  </a:lnTo>
                  <a:lnTo>
                    <a:pt x="1087" y="575"/>
                  </a:lnTo>
                  <a:lnTo>
                    <a:pt x="1066" y="563"/>
                  </a:lnTo>
                  <a:lnTo>
                    <a:pt x="1059" y="577"/>
                  </a:lnTo>
                  <a:lnTo>
                    <a:pt x="1069" y="583"/>
                  </a:lnTo>
                  <a:lnTo>
                    <a:pt x="1060" y="575"/>
                  </a:lnTo>
                  <a:lnTo>
                    <a:pt x="1055" y="581"/>
                  </a:lnTo>
                  <a:lnTo>
                    <a:pt x="1072" y="597"/>
                  </a:lnTo>
                  <a:close/>
                  <a:moveTo>
                    <a:pt x="1098" y="552"/>
                  </a:moveTo>
                  <a:lnTo>
                    <a:pt x="1099" y="548"/>
                  </a:lnTo>
                  <a:lnTo>
                    <a:pt x="1100" y="547"/>
                  </a:lnTo>
                  <a:lnTo>
                    <a:pt x="1106" y="528"/>
                  </a:lnTo>
                  <a:lnTo>
                    <a:pt x="1083" y="521"/>
                  </a:lnTo>
                  <a:lnTo>
                    <a:pt x="1077" y="540"/>
                  </a:lnTo>
                  <a:lnTo>
                    <a:pt x="1088" y="543"/>
                  </a:lnTo>
                  <a:lnTo>
                    <a:pt x="1077" y="539"/>
                  </a:lnTo>
                  <a:lnTo>
                    <a:pt x="1075" y="543"/>
                  </a:lnTo>
                  <a:lnTo>
                    <a:pt x="1098" y="552"/>
                  </a:lnTo>
                  <a:close/>
                  <a:moveTo>
                    <a:pt x="1113" y="505"/>
                  </a:moveTo>
                  <a:lnTo>
                    <a:pt x="1119" y="483"/>
                  </a:lnTo>
                  <a:lnTo>
                    <a:pt x="1119" y="481"/>
                  </a:lnTo>
                  <a:lnTo>
                    <a:pt x="1096" y="475"/>
                  </a:lnTo>
                  <a:lnTo>
                    <a:pt x="1095" y="476"/>
                  </a:lnTo>
                  <a:lnTo>
                    <a:pt x="1090" y="498"/>
                  </a:lnTo>
                  <a:lnTo>
                    <a:pt x="1113" y="505"/>
                  </a:lnTo>
                  <a:close/>
                  <a:moveTo>
                    <a:pt x="1125" y="457"/>
                  </a:moveTo>
                  <a:lnTo>
                    <a:pt x="1128" y="441"/>
                  </a:lnTo>
                  <a:lnTo>
                    <a:pt x="1130" y="434"/>
                  </a:lnTo>
                  <a:lnTo>
                    <a:pt x="1106" y="429"/>
                  </a:lnTo>
                  <a:lnTo>
                    <a:pt x="1105" y="436"/>
                  </a:lnTo>
                  <a:lnTo>
                    <a:pt x="1101" y="452"/>
                  </a:lnTo>
                  <a:lnTo>
                    <a:pt x="1125" y="457"/>
                  </a:lnTo>
                  <a:close/>
                  <a:moveTo>
                    <a:pt x="1135" y="410"/>
                  </a:moveTo>
                  <a:lnTo>
                    <a:pt x="1138" y="396"/>
                  </a:lnTo>
                  <a:lnTo>
                    <a:pt x="1140" y="386"/>
                  </a:lnTo>
                  <a:lnTo>
                    <a:pt x="1116" y="382"/>
                  </a:lnTo>
                  <a:lnTo>
                    <a:pt x="1114" y="391"/>
                  </a:lnTo>
                  <a:lnTo>
                    <a:pt x="1111" y="405"/>
                  </a:lnTo>
                  <a:lnTo>
                    <a:pt x="1135" y="410"/>
                  </a:lnTo>
                  <a:close/>
                  <a:moveTo>
                    <a:pt x="1144" y="363"/>
                  </a:moveTo>
                  <a:lnTo>
                    <a:pt x="1147" y="347"/>
                  </a:lnTo>
                  <a:lnTo>
                    <a:pt x="1149" y="339"/>
                  </a:lnTo>
                  <a:lnTo>
                    <a:pt x="1125" y="335"/>
                  </a:lnTo>
                  <a:lnTo>
                    <a:pt x="1124" y="343"/>
                  </a:lnTo>
                  <a:lnTo>
                    <a:pt x="1121" y="358"/>
                  </a:lnTo>
                  <a:lnTo>
                    <a:pt x="1144" y="363"/>
                  </a:lnTo>
                  <a:close/>
                  <a:moveTo>
                    <a:pt x="1154" y="316"/>
                  </a:moveTo>
                  <a:lnTo>
                    <a:pt x="1157" y="297"/>
                  </a:lnTo>
                  <a:lnTo>
                    <a:pt x="1158" y="292"/>
                  </a:lnTo>
                  <a:lnTo>
                    <a:pt x="1134" y="287"/>
                  </a:lnTo>
                  <a:lnTo>
                    <a:pt x="1133" y="292"/>
                  </a:lnTo>
                  <a:lnTo>
                    <a:pt x="1130" y="311"/>
                  </a:lnTo>
                  <a:lnTo>
                    <a:pt x="1154" y="316"/>
                  </a:lnTo>
                  <a:close/>
                  <a:moveTo>
                    <a:pt x="1162" y="268"/>
                  </a:moveTo>
                  <a:lnTo>
                    <a:pt x="1167" y="245"/>
                  </a:lnTo>
                  <a:lnTo>
                    <a:pt x="1167" y="245"/>
                  </a:lnTo>
                  <a:lnTo>
                    <a:pt x="1143" y="240"/>
                  </a:lnTo>
                  <a:lnTo>
                    <a:pt x="1143" y="241"/>
                  </a:lnTo>
                  <a:lnTo>
                    <a:pt x="1139" y="264"/>
                  </a:lnTo>
                  <a:lnTo>
                    <a:pt x="1162" y="268"/>
                  </a:lnTo>
                  <a:close/>
                  <a:moveTo>
                    <a:pt x="1171" y="221"/>
                  </a:moveTo>
                  <a:lnTo>
                    <a:pt x="1176" y="197"/>
                  </a:lnTo>
                  <a:lnTo>
                    <a:pt x="1152" y="193"/>
                  </a:lnTo>
                  <a:lnTo>
                    <a:pt x="1147" y="217"/>
                  </a:lnTo>
                  <a:lnTo>
                    <a:pt x="1171" y="221"/>
                  </a:lnTo>
                  <a:close/>
                  <a:moveTo>
                    <a:pt x="1180" y="174"/>
                  </a:moveTo>
                  <a:lnTo>
                    <a:pt x="1185" y="150"/>
                  </a:lnTo>
                  <a:lnTo>
                    <a:pt x="1161" y="145"/>
                  </a:lnTo>
                  <a:lnTo>
                    <a:pt x="1157" y="169"/>
                  </a:lnTo>
                  <a:lnTo>
                    <a:pt x="1180" y="174"/>
                  </a:lnTo>
                  <a:close/>
                  <a:moveTo>
                    <a:pt x="1190" y="127"/>
                  </a:moveTo>
                  <a:lnTo>
                    <a:pt x="1195" y="103"/>
                  </a:lnTo>
                  <a:lnTo>
                    <a:pt x="1171" y="98"/>
                  </a:lnTo>
                  <a:lnTo>
                    <a:pt x="1166" y="122"/>
                  </a:lnTo>
                  <a:lnTo>
                    <a:pt x="1190" y="127"/>
                  </a:lnTo>
                  <a:close/>
                  <a:moveTo>
                    <a:pt x="1200" y="80"/>
                  </a:moveTo>
                  <a:lnTo>
                    <a:pt x="1204" y="64"/>
                  </a:lnTo>
                  <a:lnTo>
                    <a:pt x="1206" y="58"/>
                  </a:lnTo>
                  <a:lnTo>
                    <a:pt x="1183" y="51"/>
                  </a:lnTo>
                  <a:lnTo>
                    <a:pt x="1181" y="57"/>
                  </a:lnTo>
                  <a:lnTo>
                    <a:pt x="1177" y="74"/>
                  </a:lnTo>
                  <a:lnTo>
                    <a:pt x="1200" y="80"/>
                  </a:lnTo>
                  <a:close/>
                  <a:moveTo>
                    <a:pt x="1213" y="35"/>
                  </a:moveTo>
                  <a:lnTo>
                    <a:pt x="1214" y="34"/>
                  </a:lnTo>
                  <a:lnTo>
                    <a:pt x="1202" y="30"/>
                  </a:lnTo>
                  <a:lnTo>
                    <a:pt x="1213" y="35"/>
                  </a:lnTo>
                  <a:lnTo>
                    <a:pt x="1223" y="14"/>
                  </a:lnTo>
                  <a:lnTo>
                    <a:pt x="1212" y="9"/>
                  </a:lnTo>
                  <a:lnTo>
                    <a:pt x="1220" y="18"/>
                  </a:lnTo>
                  <a:lnTo>
                    <a:pt x="1220" y="18"/>
                  </a:lnTo>
                  <a:lnTo>
                    <a:pt x="1204" y="0"/>
                  </a:lnTo>
                  <a:lnTo>
                    <a:pt x="1204" y="1"/>
                  </a:lnTo>
                  <a:lnTo>
                    <a:pt x="1201" y="4"/>
                  </a:lnTo>
                  <a:lnTo>
                    <a:pt x="1191" y="25"/>
                  </a:lnTo>
                  <a:lnTo>
                    <a:pt x="1191" y="27"/>
                  </a:lnTo>
                  <a:lnTo>
                    <a:pt x="1191" y="27"/>
                  </a:lnTo>
                  <a:lnTo>
                    <a:pt x="1213" y="35"/>
                  </a:lnTo>
                  <a:close/>
                  <a:moveTo>
                    <a:pt x="1221" y="17"/>
                  </a:moveTo>
                  <a:lnTo>
                    <a:pt x="1223" y="18"/>
                  </a:lnTo>
                  <a:lnTo>
                    <a:pt x="1231" y="9"/>
                  </a:lnTo>
                  <a:lnTo>
                    <a:pt x="1220" y="14"/>
                  </a:lnTo>
                  <a:lnTo>
                    <a:pt x="1229" y="35"/>
                  </a:lnTo>
                  <a:lnTo>
                    <a:pt x="1251" y="25"/>
                  </a:lnTo>
                  <a:lnTo>
                    <a:pt x="1242" y="4"/>
                  </a:lnTo>
                  <a:lnTo>
                    <a:pt x="1239" y="1"/>
                  </a:lnTo>
                  <a:lnTo>
                    <a:pt x="1238" y="0"/>
                  </a:lnTo>
                  <a:lnTo>
                    <a:pt x="1221" y="17"/>
                  </a:lnTo>
                  <a:close/>
                  <a:moveTo>
                    <a:pt x="1236" y="57"/>
                  </a:moveTo>
                  <a:lnTo>
                    <a:pt x="1238" y="64"/>
                  </a:lnTo>
                  <a:lnTo>
                    <a:pt x="1242" y="79"/>
                  </a:lnTo>
                  <a:lnTo>
                    <a:pt x="1265" y="73"/>
                  </a:lnTo>
                  <a:lnTo>
                    <a:pt x="1261" y="58"/>
                  </a:lnTo>
                  <a:lnTo>
                    <a:pt x="1259" y="49"/>
                  </a:lnTo>
                  <a:lnTo>
                    <a:pt x="1236" y="57"/>
                  </a:lnTo>
                  <a:close/>
                  <a:moveTo>
                    <a:pt x="1248" y="102"/>
                  </a:moveTo>
                  <a:lnTo>
                    <a:pt x="1253" y="126"/>
                  </a:lnTo>
                  <a:lnTo>
                    <a:pt x="1276" y="120"/>
                  </a:lnTo>
                  <a:lnTo>
                    <a:pt x="1271" y="97"/>
                  </a:lnTo>
                  <a:lnTo>
                    <a:pt x="1248" y="102"/>
                  </a:lnTo>
                  <a:close/>
                  <a:moveTo>
                    <a:pt x="1258" y="149"/>
                  </a:moveTo>
                  <a:lnTo>
                    <a:pt x="1262" y="173"/>
                  </a:lnTo>
                  <a:lnTo>
                    <a:pt x="1286" y="168"/>
                  </a:lnTo>
                  <a:lnTo>
                    <a:pt x="1281" y="144"/>
                  </a:lnTo>
                  <a:lnTo>
                    <a:pt x="1258" y="149"/>
                  </a:lnTo>
                  <a:close/>
                  <a:moveTo>
                    <a:pt x="1267" y="196"/>
                  </a:moveTo>
                  <a:lnTo>
                    <a:pt x="1271" y="220"/>
                  </a:lnTo>
                  <a:lnTo>
                    <a:pt x="1295" y="215"/>
                  </a:lnTo>
                  <a:lnTo>
                    <a:pt x="1290" y="192"/>
                  </a:lnTo>
                  <a:lnTo>
                    <a:pt x="1267" y="196"/>
                  </a:lnTo>
                  <a:close/>
                  <a:moveTo>
                    <a:pt x="1276" y="243"/>
                  </a:moveTo>
                  <a:lnTo>
                    <a:pt x="1276" y="245"/>
                  </a:lnTo>
                  <a:lnTo>
                    <a:pt x="1280" y="267"/>
                  </a:lnTo>
                  <a:lnTo>
                    <a:pt x="1303" y="263"/>
                  </a:lnTo>
                  <a:lnTo>
                    <a:pt x="1299" y="241"/>
                  </a:lnTo>
                  <a:lnTo>
                    <a:pt x="1299" y="239"/>
                  </a:lnTo>
                  <a:lnTo>
                    <a:pt x="1276" y="243"/>
                  </a:lnTo>
                  <a:close/>
                  <a:moveTo>
                    <a:pt x="1284" y="291"/>
                  </a:moveTo>
                  <a:lnTo>
                    <a:pt x="1285" y="296"/>
                  </a:lnTo>
                  <a:lnTo>
                    <a:pt x="1289" y="314"/>
                  </a:lnTo>
                  <a:lnTo>
                    <a:pt x="1312" y="310"/>
                  </a:lnTo>
                  <a:lnTo>
                    <a:pt x="1309" y="292"/>
                  </a:lnTo>
                  <a:lnTo>
                    <a:pt x="1308" y="286"/>
                  </a:lnTo>
                  <a:lnTo>
                    <a:pt x="1284" y="291"/>
                  </a:lnTo>
                  <a:close/>
                  <a:moveTo>
                    <a:pt x="1293" y="338"/>
                  </a:moveTo>
                  <a:lnTo>
                    <a:pt x="1295" y="347"/>
                  </a:lnTo>
                  <a:lnTo>
                    <a:pt x="1298" y="362"/>
                  </a:lnTo>
                  <a:lnTo>
                    <a:pt x="1321" y="357"/>
                  </a:lnTo>
                  <a:lnTo>
                    <a:pt x="1318" y="342"/>
                  </a:lnTo>
                  <a:lnTo>
                    <a:pt x="1317" y="334"/>
                  </a:lnTo>
                  <a:lnTo>
                    <a:pt x="1293" y="338"/>
                  </a:lnTo>
                  <a:close/>
                  <a:moveTo>
                    <a:pt x="1302" y="385"/>
                  </a:moveTo>
                  <a:lnTo>
                    <a:pt x="1304" y="396"/>
                  </a:lnTo>
                  <a:lnTo>
                    <a:pt x="1307" y="409"/>
                  </a:lnTo>
                  <a:lnTo>
                    <a:pt x="1331" y="404"/>
                  </a:lnTo>
                  <a:lnTo>
                    <a:pt x="1328" y="391"/>
                  </a:lnTo>
                  <a:lnTo>
                    <a:pt x="1326" y="381"/>
                  </a:lnTo>
                  <a:lnTo>
                    <a:pt x="1302" y="385"/>
                  </a:lnTo>
                  <a:close/>
                  <a:moveTo>
                    <a:pt x="1312" y="433"/>
                  </a:moveTo>
                  <a:lnTo>
                    <a:pt x="1314" y="441"/>
                  </a:lnTo>
                  <a:lnTo>
                    <a:pt x="1317" y="456"/>
                  </a:lnTo>
                  <a:lnTo>
                    <a:pt x="1341" y="451"/>
                  </a:lnTo>
                  <a:lnTo>
                    <a:pt x="1337" y="436"/>
                  </a:lnTo>
                  <a:lnTo>
                    <a:pt x="1336" y="428"/>
                  </a:lnTo>
                  <a:lnTo>
                    <a:pt x="1312" y="433"/>
                  </a:lnTo>
                  <a:close/>
                  <a:moveTo>
                    <a:pt x="1323" y="480"/>
                  </a:moveTo>
                  <a:lnTo>
                    <a:pt x="1323" y="482"/>
                  </a:lnTo>
                  <a:lnTo>
                    <a:pt x="1329" y="504"/>
                  </a:lnTo>
                  <a:lnTo>
                    <a:pt x="1353" y="497"/>
                  </a:lnTo>
                  <a:lnTo>
                    <a:pt x="1347" y="476"/>
                  </a:lnTo>
                  <a:lnTo>
                    <a:pt x="1347" y="474"/>
                  </a:lnTo>
                  <a:lnTo>
                    <a:pt x="1323" y="480"/>
                  </a:lnTo>
                  <a:close/>
                  <a:moveTo>
                    <a:pt x="1336" y="527"/>
                  </a:moveTo>
                  <a:lnTo>
                    <a:pt x="1343" y="547"/>
                  </a:lnTo>
                  <a:lnTo>
                    <a:pt x="1343" y="548"/>
                  </a:lnTo>
                  <a:lnTo>
                    <a:pt x="1344" y="551"/>
                  </a:lnTo>
                  <a:lnTo>
                    <a:pt x="1367" y="542"/>
                  </a:lnTo>
                  <a:lnTo>
                    <a:pt x="1365" y="539"/>
                  </a:lnTo>
                  <a:lnTo>
                    <a:pt x="1354" y="543"/>
                  </a:lnTo>
                  <a:lnTo>
                    <a:pt x="1366" y="540"/>
                  </a:lnTo>
                  <a:lnTo>
                    <a:pt x="1359" y="520"/>
                  </a:lnTo>
                  <a:lnTo>
                    <a:pt x="1336" y="527"/>
                  </a:lnTo>
                  <a:close/>
                  <a:moveTo>
                    <a:pt x="1355" y="574"/>
                  </a:moveTo>
                  <a:lnTo>
                    <a:pt x="1363" y="589"/>
                  </a:lnTo>
                  <a:lnTo>
                    <a:pt x="1365" y="591"/>
                  </a:lnTo>
                  <a:lnTo>
                    <a:pt x="1369" y="596"/>
                  </a:lnTo>
                  <a:lnTo>
                    <a:pt x="1387" y="580"/>
                  </a:lnTo>
                  <a:lnTo>
                    <a:pt x="1382" y="575"/>
                  </a:lnTo>
                  <a:lnTo>
                    <a:pt x="1373" y="583"/>
                  </a:lnTo>
                  <a:lnTo>
                    <a:pt x="1384" y="577"/>
                  </a:lnTo>
                  <a:lnTo>
                    <a:pt x="1375" y="562"/>
                  </a:lnTo>
                  <a:lnTo>
                    <a:pt x="1355" y="574"/>
                  </a:lnTo>
                  <a:close/>
                  <a:moveTo>
                    <a:pt x="1402" y="607"/>
                  </a:moveTo>
                  <a:lnTo>
                    <a:pt x="1405" y="606"/>
                  </a:lnTo>
                  <a:lnTo>
                    <a:pt x="1409" y="604"/>
                  </a:lnTo>
                  <a:lnTo>
                    <a:pt x="1419" y="596"/>
                  </a:lnTo>
                  <a:lnTo>
                    <a:pt x="1421" y="594"/>
                  </a:lnTo>
                  <a:lnTo>
                    <a:pt x="1426" y="587"/>
                  </a:lnTo>
                  <a:lnTo>
                    <a:pt x="1407" y="572"/>
                  </a:lnTo>
                  <a:lnTo>
                    <a:pt x="1402" y="580"/>
                  </a:lnTo>
                  <a:lnTo>
                    <a:pt x="1411" y="587"/>
                  </a:lnTo>
                  <a:lnTo>
                    <a:pt x="1404" y="578"/>
                  </a:lnTo>
                  <a:lnTo>
                    <a:pt x="1394" y="585"/>
                  </a:lnTo>
                  <a:lnTo>
                    <a:pt x="1402" y="595"/>
                  </a:lnTo>
                  <a:lnTo>
                    <a:pt x="1399" y="583"/>
                  </a:lnTo>
                  <a:lnTo>
                    <a:pt x="1396" y="584"/>
                  </a:lnTo>
                  <a:lnTo>
                    <a:pt x="1402" y="607"/>
                  </a:lnTo>
                  <a:close/>
                  <a:moveTo>
                    <a:pt x="1440" y="565"/>
                  </a:moveTo>
                  <a:lnTo>
                    <a:pt x="1441" y="562"/>
                  </a:lnTo>
                  <a:lnTo>
                    <a:pt x="1441" y="561"/>
                  </a:lnTo>
                  <a:lnTo>
                    <a:pt x="1450" y="542"/>
                  </a:lnTo>
                  <a:lnTo>
                    <a:pt x="1428" y="532"/>
                  </a:lnTo>
                  <a:lnTo>
                    <a:pt x="1419" y="551"/>
                  </a:lnTo>
                  <a:lnTo>
                    <a:pt x="1430" y="556"/>
                  </a:lnTo>
                  <a:lnTo>
                    <a:pt x="1420" y="551"/>
                  </a:lnTo>
                  <a:lnTo>
                    <a:pt x="1418" y="553"/>
                  </a:lnTo>
                  <a:lnTo>
                    <a:pt x="1440" y="565"/>
                  </a:lnTo>
                  <a:close/>
                  <a:moveTo>
                    <a:pt x="1459" y="519"/>
                  </a:moveTo>
                  <a:lnTo>
                    <a:pt x="1460" y="516"/>
                  </a:lnTo>
                  <a:lnTo>
                    <a:pt x="1468" y="496"/>
                  </a:lnTo>
                  <a:lnTo>
                    <a:pt x="1445" y="488"/>
                  </a:lnTo>
                  <a:lnTo>
                    <a:pt x="1438" y="508"/>
                  </a:lnTo>
                  <a:lnTo>
                    <a:pt x="1437" y="510"/>
                  </a:lnTo>
                  <a:lnTo>
                    <a:pt x="1459" y="519"/>
                  </a:lnTo>
                  <a:close/>
                  <a:moveTo>
                    <a:pt x="1476" y="473"/>
                  </a:moveTo>
                  <a:lnTo>
                    <a:pt x="1480" y="462"/>
                  </a:lnTo>
                  <a:lnTo>
                    <a:pt x="1483" y="450"/>
                  </a:lnTo>
                  <a:lnTo>
                    <a:pt x="1461" y="443"/>
                  </a:lnTo>
                  <a:lnTo>
                    <a:pt x="1457" y="454"/>
                  </a:lnTo>
                  <a:lnTo>
                    <a:pt x="1453" y="465"/>
                  </a:lnTo>
                  <a:lnTo>
                    <a:pt x="1476" y="473"/>
                  </a:lnTo>
                  <a:close/>
                  <a:moveTo>
                    <a:pt x="1491" y="427"/>
                  </a:moveTo>
                  <a:lnTo>
                    <a:pt x="1498" y="405"/>
                  </a:lnTo>
                  <a:lnTo>
                    <a:pt x="1475" y="397"/>
                  </a:lnTo>
                  <a:lnTo>
                    <a:pt x="1468" y="420"/>
                  </a:lnTo>
                  <a:lnTo>
                    <a:pt x="1491" y="427"/>
                  </a:lnTo>
                  <a:close/>
                  <a:moveTo>
                    <a:pt x="1506" y="381"/>
                  </a:moveTo>
                  <a:lnTo>
                    <a:pt x="1508" y="373"/>
                  </a:lnTo>
                  <a:lnTo>
                    <a:pt x="1513" y="359"/>
                  </a:lnTo>
                  <a:lnTo>
                    <a:pt x="1490" y="351"/>
                  </a:lnTo>
                  <a:lnTo>
                    <a:pt x="1485" y="366"/>
                  </a:lnTo>
                  <a:lnTo>
                    <a:pt x="1483" y="374"/>
                  </a:lnTo>
                  <a:lnTo>
                    <a:pt x="1506" y="381"/>
                  </a:lnTo>
                  <a:close/>
                  <a:moveTo>
                    <a:pt x="1521" y="336"/>
                  </a:moveTo>
                  <a:lnTo>
                    <a:pt x="1527" y="318"/>
                  </a:lnTo>
                  <a:lnTo>
                    <a:pt x="1529" y="314"/>
                  </a:lnTo>
                  <a:lnTo>
                    <a:pt x="1506" y="305"/>
                  </a:lnTo>
                  <a:lnTo>
                    <a:pt x="1505" y="310"/>
                  </a:lnTo>
                  <a:lnTo>
                    <a:pt x="1498" y="328"/>
                  </a:lnTo>
                  <a:lnTo>
                    <a:pt x="1521" y="336"/>
                  </a:lnTo>
                  <a:close/>
                  <a:moveTo>
                    <a:pt x="1537" y="292"/>
                  </a:moveTo>
                  <a:lnTo>
                    <a:pt x="1546" y="274"/>
                  </a:lnTo>
                  <a:lnTo>
                    <a:pt x="1535" y="269"/>
                  </a:lnTo>
                  <a:lnTo>
                    <a:pt x="1545" y="275"/>
                  </a:lnTo>
                  <a:lnTo>
                    <a:pt x="1547" y="272"/>
                  </a:lnTo>
                  <a:lnTo>
                    <a:pt x="1526" y="260"/>
                  </a:lnTo>
                  <a:lnTo>
                    <a:pt x="1524" y="263"/>
                  </a:lnTo>
                  <a:lnTo>
                    <a:pt x="1524" y="264"/>
                  </a:lnTo>
                  <a:lnTo>
                    <a:pt x="1515" y="282"/>
                  </a:lnTo>
                  <a:lnTo>
                    <a:pt x="1537" y="292"/>
                  </a:lnTo>
                  <a:close/>
                  <a:moveTo>
                    <a:pt x="1559" y="253"/>
                  </a:moveTo>
                  <a:lnTo>
                    <a:pt x="1563" y="248"/>
                  </a:lnTo>
                  <a:lnTo>
                    <a:pt x="1554" y="240"/>
                  </a:lnTo>
                  <a:lnTo>
                    <a:pt x="1562" y="249"/>
                  </a:lnTo>
                  <a:lnTo>
                    <a:pt x="1571" y="242"/>
                  </a:lnTo>
                  <a:lnTo>
                    <a:pt x="1563" y="232"/>
                  </a:lnTo>
                  <a:lnTo>
                    <a:pt x="1568" y="244"/>
                  </a:lnTo>
                  <a:lnTo>
                    <a:pt x="1572" y="242"/>
                  </a:lnTo>
                  <a:lnTo>
                    <a:pt x="1564" y="219"/>
                  </a:lnTo>
                  <a:lnTo>
                    <a:pt x="1559" y="221"/>
                  </a:lnTo>
                  <a:lnTo>
                    <a:pt x="1556" y="223"/>
                  </a:lnTo>
                  <a:lnTo>
                    <a:pt x="1546" y="231"/>
                  </a:lnTo>
                  <a:lnTo>
                    <a:pt x="1544" y="233"/>
                  </a:lnTo>
                  <a:lnTo>
                    <a:pt x="1540" y="238"/>
                  </a:lnTo>
                  <a:lnTo>
                    <a:pt x="1559" y="253"/>
                  </a:lnTo>
                  <a:close/>
                  <a:moveTo>
                    <a:pt x="1585" y="244"/>
                  </a:moveTo>
                  <a:lnTo>
                    <a:pt x="1586" y="245"/>
                  </a:lnTo>
                  <a:lnTo>
                    <a:pt x="1592" y="234"/>
                  </a:lnTo>
                  <a:lnTo>
                    <a:pt x="1584" y="243"/>
                  </a:lnTo>
                  <a:lnTo>
                    <a:pt x="1593" y="252"/>
                  </a:lnTo>
                  <a:lnTo>
                    <a:pt x="1601" y="244"/>
                  </a:lnTo>
                  <a:lnTo>
                    <a:pt x="1592" y="251"/>
                  </a:lnTo>
                  <a:lnTo>
                    <a:pt x="1597" y="258"/>
                  </a:lnTo>
                  <a:lnTo>
                    <a:pt x="1617" y="244"/>
                  </a:lnTo>
                  <a:lnTo>
                    <a:pt x="1611" y="236"/>
                  </a:lnTo>
                  <a:lnTo>
                    <a:pt x="1610" y="235"/>
                  </a:lnTo>
                  <a:lnTo>
                    <a:pt x="1600" y="226"/>
                  </a:lnTo>
                  <a:lnTo>
                    <a:pt x="1597" y="224"/>
                  </a:lnTo>
                  <a:lnTo>
                    <a:pt x="1596" y="223"/>
                  </a:lnTo>
                  <a:lnTo>
                    <a:pt x="1585" y="244"/>
                  </a:lnTo>
                  <a:close/>
                  <a:moveTo>
                    <a:pt x="1609" y="278"/>
                  </a:moveTo>
                  <a:lnTo>
                    <a:pt x="1610" y="279"/>
                  </a:lnTo>
                  <a:lnTo>
                    <a:pt x="1619" y="297"/>
                  </a:lnTo>
                  <a:lnTo>
                    <a:pt x="1619" y="298"/>
                  </a:lnTo>
                  <a:lnTo>
                    <a:pt x="1641" y="288"/>
                  </a:lnTo>
                  <a:lnTo>
                    <a:pt x="1641" y="287"/>
                  </a:lnTo>
                  <a:lnTo>
                    <a:pt x="1631" y="267"/>
                  </a:lnTo>
                  <a:lnTo>
                    <a:pt x="1630" y="265"/>
                  </a:lnTo>
                  <a:lnTo>
                    <a:pt x="1609" y="278"/>
                  </a:lnTo>
                  <a:close/>
                  <a:moveTo>
                    <a:pt x="1629" y="320"/>
                  </a:moveTo>
                  <a:lnTo>
                    <a:pt x="1638" y="341"/>
                  </a:lnTo>
                  <a:lnTo>
                    <a:pt x="1638" y="342"/>
                  </a:lnTo>
                  <a:lnTo>
                    <a:pt x="1660" y="333"/>
                  </a:lnTo>
                  <a:lnTo>
                    <a:pt x="1660" y="331"/>
                  </a:lnTo>
                  <a:lnTo>
                    <a:pt x="1651" y="311"/>
                  </a:lnTo>
                  <a:lnTo>
                    <a:pt x="1629" y="320"/>
                  </a:lnTo>
                  <a:close/>
                  <a:moveTo>
                    <a:pt x="1647" y="364"/>
                  </a:moveTo>
                  <a:lnTo>
                    <a:pt x="1656" y="386"/>
                  </a:lnTo>
                  <a:lnTo>
                    <a:pt x="1679" y="377"/>
                  </a:lnTo>
                  <a:lnTo>
                    <a:pt x="1670" y="355"/>
                  </a:lnTo>
                  <a:lnTo>
                    <a:pt x="1647" y="364"/>
                  </a:lnTo>
                  <a:close/>
                  <a:moveTo>
                    <a:pt x="1666" y="409"/>
                  </a:moveTo>
                  <a:lnTo>
                    <a:pt x="1666" y="409"/>
                  </a:lnTo>
                  <a:lnTo>
                    <a:pt x="1676" y="429"/>
                  </a:lnTo>
                  <a:lnTo>
                    <a:pt x="1677" y="431"/>
                  </a:lnTo>
                  <a:lnTo>
                    <a:pt x="1698" y="420"/>
                  </a:lnTo>
                  <a:lnTo>
                    <a:pt x="1697" y="419"/>
                  </a:lnTo>
                  <a:lnTo>
                    <a:pt x="1688" y="399"/>
                  </a:lnTo>
                  <a:lnTo>
                    <a:pt x="1688" y="399"/>
                  </a:lnTo>
                  <a:lnTo>
                    <a:pt x="1666" y="409"/>
                  </a:lnTo>
                  <a:close/>
                  <a:moveTo>
                    <a:pt x="1689" y="453"/>
                  </a:moveTo>
                  <a:lnTo>
                    <a:pt x="1696" y="464"/>
                  </a:lnTo>
                  <a:lnTo>
                    <a:pt x="1696" y="465"/>
                  </a:lnTo>
                  <a:lnTo>
                    <a:pt x="1704" y="474"/>
                  </a:lnTo>
                  <a:lnTo>
                    <a:pt x="1722" y="459"/>
                  </a:lnTo>
                  <a:lnTo>
                    <a:pt x="1715" y="450"/>
                  </a:lnTo>
                  <a:lnTo>
                    <a:pt x="1706" y="457"/>
                  </a:lnTo>
                  <a:lnTo>
                    <a:pt x="1716" y="451"/>
                  </a:lnTo>
                  <a:lnTo>
                    <a:pt x="1709" y="440"/>
                  </a:lnTo>
                  <a:lnTo>
                    <a:pt x="1689" y="453"/>
                  </a:lnTo>
                  <a:close/>
                  <a:moveTo>
                    <a:pt x="1727" y="491"/>
                  </a:moveTo>
                  <a:lnTo>
                    <a:pt x="1729" y="493"/>
                  </a:lnTo>
                  <a:lnTo>
                    <a:pt x="1734" y="494"/>
                  </a:lnTo>
                  <a:lnTo>
                    <a:pt x="1743" y="494"/>
                  </a:lnTo>
                  <a:lnTo>
                    <a:pt x="1748" y="494"/>
                  </a:lnTo>
                  <a:lnTo>
                    <a:pt x="1757" y="491"/>
                  </a:lnTo>
                  <a:lnTo>
                    <a:pt x="1760" y="489"/>
                  </a:lnTo>
                  <a:lnTo>
                    <a:pt x="1762" y="488"/>
                  </a:lnTo>
                  <a:lnTo>
                    <a:pt x="1748" y="468"/>
                  </a:lnTo>
                  <a:lnTo>
                    <a:pt x="1747" y="469"/>
                  </a:lnTo>
                  <a:lnTo>
                    <a:pt x="1753" y="479"/>
                  </a:lnTo>
                  <a:lnTo>
                    <a:pt x="1750" y="467"/>
                  </a:lnTo>
                  <a:lnTo>
                    <a:pt x="1740" y="470"/>
                  </a:lnTo>
                  <a:lnTo>
                    <a:pt x="1744" y="482"/>
                  </a:lnTo>
                  <a:lnTo>
                    <a:pt x="1745" y="470"/>
                  </a:lnTo>
                  <a:lnTo>
                    <a:pt x="1735" y="469"/>
                  </a:lnTo>
                  <a:lnTo>
                    <a:pt x="1734" y="482"/>
                  </a:lnTo>
                  <a:lnTo>
                    <a:pt x="1739" y="470"/>
                  </a:lnTo>
                  <a:lnTo>
                    <a:pt x="1737" y="469"/>
                  </a:lnTo>
                  <a:lnTo>
                    <a:pt x="1727" y="491"/>
                  </a:lnTo>
                  <a:close/>
                  <a:moveTo>
                    <a:pt x="1782" y="470"/>
                  </a:moveTo>
                  <a:lnTo>
                    <a:pt x="1791" y="459"/>
                  </a:lnTo>
                  <a:lnTo>
                    <a:pt x="1798" y="451"/>
                  </a:lnTo>
                  <a:lnTo>
                    <a:pt x="1779" y="436"/>
                  </a:lnTo>
                  <a:lnTo>
                    <a:pt x="1773" y="444"/>
                  </a:lnTo>
                  <a:lnTo>
                    <a:pt x="1764" y="454"/>
                  </a:lnTo>
                  <a:lnTo>
                    <a:pt x="1782" y="470"/>
                  </a:lnTo>
                  <a:close/>
                  <a:moveTo>
                    <a:pt x="1813" y="431"/>
                  </a:moveTo>
                  <a:lnTo>
                    <a:pt x="1820" y="421"/>
                  </a:lnTo>
                  <a:lnTo>
                    <a:pt x="1827" y="412"/>
                  </a:lnTo>
                  <a:lnTo>
                    <a:pt x="1807" y="398"/>
                  </a:lnTo>
                  <a:lnTo>
                    <a:pt x="1801" y="407"/>
                  </a:lnTo>
                  <a:lnTo>
                    <a:pt x="1793" y="417"/>
                  </a:lnTo>
                  <a:lnTo>
                    <a:pt x="1813" y="431"/>
                  </a:lnTo>
                  <a:close/>
                  <a:moveTo>
                    <a:pt x="1841" y="393"/>
                  </a:moveTo>
                  <a:lnTo>
                    <a:pt x="1848" y="383"/>
                  </a:lnTo>
                  <a:lnTo>
                    <a:pt x="1855" y="374"/>
                  </a:lnTo>
                  <a:lnTo>
                    <a:pt x="1837" y="359"/>
                  </a:lnTo>
                  <a:lnTo>
                    <a:pt x="1829" y="368"/>
                  </a:lnTo>
                  <a:lnTo>
                    <a:pt x="1822" y="378"/>
                  </a:lnTo>
                  <a:lnTo>
                    <a:pt x="1841" y="393"/>
                  </a:lnTo>
                  <a:close/>
                  <a:moveTo>
                    <a:pt x="1870" y="356"/>
                  </a:moveTo>
                  <a:lnTo>
                    <a:pt x="1876" y="350"/>
                  </a:lnTo>
                  <a:lnTo>
                    <a:pt x="1885" y="341"/>
                  </a:lnTo>
                  <a:lnTo>
                    <a:pt x="1886" y="340"/>
                  </a:lnTo>
                  <a:lnTo>
                    <a:pt x="1871" y="322"/>
                  </a:lnTo>
                  <a:lnTo>
                    <a:pt x="1869" y="323"/>
                  </a:lnTo>
                  <a:lnTo>
                    <a:pt x="1859" y="333"/>
                  </a:lnTo>
                  <a:lnTo>
                    <a:pt x="1853" y="340"/>
                  </a:lnTo>
                  <a:lnTo>
                    <a:pt x="1870" y="356"/>
                  </a:lnTo>
                  <a:close/>
                  <a:moveTo>
                    <a:pt x="1904" y="327"/>
                  </a:moveTo>
                  <a:lnTo>
                    <a:pt x="1912" y="322"/>
                  </a:lnTo>
                  <a:lnTo>
                    <a:pt x="1921" y="317"/>
                  </a:lnTo>
                  <a:lnTo>
                    <a:pt x="1924" y="315"/>
                  </a:lnTo>
                  <a:lnTo>
                    <a:pt x="1913" y="293"/>
                  </a:lnTo>
                  <a:lnTo>
                    <a:pt x="1909" y="295"/>
                  </a:lnTo>
                  <a:lnTo>
                    <a:pt x="1899" y="301"/>
                  </a:lnTo>
                  <a:lnTo>
                    <a:pt x="1891" y="307"/>
                  </a:lnTo>
                  <a:lnTo>
                    <a:pt x="1904" y="327"/>
                  </a:lnTo>
                  <a:close/>
                  <a:moveTo>
                    <a:pt x="1944" y="307"/>
                  </a:moveTo>
                  <a:lnTo>
                    <a:pt x="1947" y="306"/>
                  </a:lnTo>
                  <a:lnTo>
                    <a:pt x="1956" y="304"/>
                  </a:lnTo>
                  <a:lnTo>
                    <a:pt x="1953" y="292"/>
                  </a:lnTo>
                  <a:lnTo>
                    <a:pt x="1954" y="304"/>
                  </a:lnTo>
                  <a:lnTo>
                    <a:pt x="1964" y="303"/>
                  </a:lnTo>
                  <a:lnTo>
                    <a:pt x="1962" y="291"/>
                  </a:lnTo>
                  <a:lnTo>
                    <a:pt x="1962" y="303"/>
                  </a:lnTo>
                  <a:lnTo>
                    <a:pt x="1964" y="304"/>
                  </a:lnTo>
                  <a:lnTo>
                    <a:pt x="1965" y="279"/>
                  </a:lnTo>
                  <a:lnTo>
                    <a:pt x="1963" y="279"/>
                  </a:lnTo>
                  <a:lnTo>
                    <a:pt x="1961" y="279"/>
                  </a:lnTo>
                  <a:lnTo>
                    <a:pt x="1952" y="280"/>
                  </a:lnTo>
                  <a:lnTo>
                    <a:pt x="1950" y="280"/>
                  </a:lnTo>
                  <a:lnTo>
                    <a:pt x="1941" y="283"/>
                  </a:lnTo>
                  <a:lnTo>
                    <a:pt x="1937" y="284"/>
                  </a:lnTo>
                  <a:lnTo>
                    <a:pt x="1944" y="307"/>
                  </a:lnTo>
                  <a:close/>
                  <a:moveTo>
                    <a:pt x="1984" y="307"/>
                  </a:moveTo>
                  <a:lnTo>
                    <a:pt x="1987" y="308"/>
                  </a:lnTo>
                  <a:lnTo>
                    <a:pt x="1991" y="297"/>
                  </a:lnTo>
                  <a:lnTo>
                    <a:pt x="1985" y="308"/>
                  </a:lnTo>
                  <a:lnTo>
                    <a:pt x="1995" y="313"/>
                  </a:lnTo>
                  <a:lnTo>
                    <a:pt x="2000" y="302"/>
                  </a:lnTo>
                  <a:lnTo>
                    <a:pt x="1993" y="312"/>
                  </a:lnTo>
                  <a:lnTo>
                    <a:pt x="2001" y="318"/>
                  </a:lnTo>
                  <a:lnTo>
                    <a:pt x="2015" y="298"/>
                  </a:lnTo>
                  <a:lnTo>
                    <a:pt x="2007" y="292"/>
                  </a:lnTo>
                  <a:lnTo>
                    <a:pt x="2006" y="291"/>
                  </a:lnTo>
                  <a:lnTo>
                    <a:pt x="1997" y="286"/>
                  </a:lnTo>
                  <a:lnTo>
                    <a:pt x="1995" y="286"/>
                  </a:lnTo>
                  <a:lnTo>
                    <a:pt x="1992" y="284"/>
                  </a:lnTo>
                  <a:lnTo>
                    <a:pt x="1984" y="307"/>
                  </a:lnTo>
                  <a:close/>
                  <a:moveTo>
                    <a:pt x="2017" y="333"/>
                  </a:moveTo>
                  <a:lnTo>
                    <a:pt x="2020" y="336"/>
                  </a:lnTo>
                  <a:lnTo>
                    <a:pt x="2029" y="347"/>
                  </a:lnTo>
                  <a:lnTo>
                    <a:pt x="2031" y="350"/>
                  </a:lnTo>
                  <a:lnTo>
                    <a:pt x="2050" y="336"/>
                  </a:lnTo>
                  <a:lnTo>
                    <a:pt x="2048" y="333"/>
                  </a:lnTo>
                  <a:lnTo>
                    <a:pt x="2038" y="321"/>
                  </a:lnTo>
                  <a:lnTo>
                    <a:pt x="2035" y="316"/>
                  </a:lnTo>
                  <a:lnTo>
                    <a:pt x="2017" y="333"/>
                  </a:lnTo>
                  <a:close/>
                  <a:moveTo>
                    <a:pt x="2045" y="370"/>
                  </a:moveTo>
                  <a:lnTo>
                    <a:pt x="2048" y="373"/>
                  </a:lnTo>
                  <a:lnTo>
                    <a:pt x="2057" y="385"/>
                  </a:lnTo>
                  <a:lnTo>
                    <a:pt x="2060" y="389"/>
                  </a:lnTo>
                  <a:lnTo>
                    <a:pt x="2079" y="374"/>
                  </a:lnTo>
                  <a:lnTo>
                    <a:pt x="2076" y="371"/>
                  </a:lnTo>
                  <a:lnTo>
                    <a:pt x="2067" y="358"/>
                  </a:lnTo>
                  <a:lnTo>
                    <a:pt x="2065" y="355"/>
                  </a:lnTo>
                  <a:lnTo>
                    <a:pt x="2045" y="370"/>
                  </a:lnTo>
                  <a:close/>
                  <a:moveTo>
                    <a:pt x="2076" y="408"/>
                  </a:moveTo>
                  <a:lnTo>
                    <a:pt x="2077" y="409"/>
                  </a:lnTo>
                  <a:lnTo>
                    <a:pt x="2087" y="420"/>
                  </a:lnTo>
                  <a:lnTo>
                    <a:pt x="2094" y="426"/>
                  </a:lnTo>
                  <a:lnTo>
                    <a:pt x="2110" y="408"/>
                  </a:lnTo>
                  <a:lnTo>
                    <a:pt x="2103" y="402"/>
                  </a:lnTo>
                  <a:lnTo>
                    <a:pt x="2094" y="393"/>
                  </a:lnTo>
                  <a:lnTo>
                    <a:pt x="2094" y="392"/>
                  </a:lnTo>
                  <a:lnTo>
                    <a:pt x="2076" y="408"/>
                  </a:lnTo>
                  <a:close/>
                  <a:moveTo>
                    <a:pt x="2118" y="441"/>
                  </a:moveTo>
                  <a:lnTo>
                    <a:pt x="2119" y="441"/>
                  </a:lnTo>
                  <a:lnTo>
                    <a:pt x="2122" y="442"/>
                  </a:lnTo>
                  <a:lnTo>
                    <a:pt x="2132" y="444"/>
                  </a:lnTo>
                  <a:lnTo>
                    <a:pt x="2134" y="444"/>
                  </a:lnTo>
                  <a:lnTo>
                    <a:pt x="2143" y="444"/>
                  </a:lnTo>
                  <a:lnTo>
                    <a:pt x="2145" y="443"/>
                  </a:lnTo>
                  <a:lnTo>
                    <a:pt x="2148" y="443"/>
                  </a:lnTo>
                  <a:lnTo>
                    <a:pt x="2144" y="419"/>
                  </a:lnTo>
                  <a:lnTo>
                    <a:pt x="2141" y="420"/>
                  </a:lnTo>
                  <a:lnTo>
                    <a:pt x="2143" y="432"/>
                  </a:lnTo>
                  <a:lnTo>
                    <a:pt x="2143" y="420"/>
                  </a:lnTo>
                  <a:lnTo>
                    <a:pt x="2133" y="420"/>
                  </a:lnTo>
                  <a:lnTo>
                    <a:pt x="2134" y="432"/>
                  </a:lnTo>
                  <a:lnTo>
                    <a:pt x="2136" y="420"/>
                  </a:lnTo>
                  <a:lnTo>
                    <a:pt x="2126" y="418"/>
                  </a:lnTo>
                  <a:lnTo>
                    <a:pt x="2124" y="430"/>
                  </a:lnTo>
                  <a:lnTo>
                    <a:pt x="2129" y="419"/>
                  </a:lnTo>
                  <a:lnTo>
                    <a:pt x="2127" y="418"/>
                  </a:lnTo>
                  <a:lnTo>
                    <a:pt x="2118" y="441"/>
                  </a:lnTo>
                  <a:close/>
                  <a:moveTo>
                    <a:pt x="2173" y="436"/>
                  </a:moveTo>
                  <a:lnTo>
                    <a:pt x="2176" y="435"/>
                  </a:lnTo>
                  <a:lnTo>
                    <a:pt x="2186" y="431"/>
                  </a:lnTo>
                  <a:lnTo>
                    <a:pt x="2195" y="427"/>
                  </a:lnTo>
                  <a:lnTo>
                    <a:pt x="2196" y="427"/>
                  </a:lnTo>
                  <a:lnTo>
                    <a:pt x="2187" y="405"/>
                  </a:lnTo>
                  <a:lnTo>
                    <a:pt x="2186" y="405"/>
                  </a:lnTo>
                  <a:lnTo>
                    <a:pt x="2176" y="409"/>
                  </a:lnTo>
                  <a:lnTo>
                    <a:pt x="2167" y="413"/>
                  </a:lnTo>
                  <a:lnTo>
                    <a:pt x="2165" y="413"/>
                  </a:lnTo>
                  <a:lnTo>
                    <a:pt x="2173" y="436"/>
                  </a:lnTo>
                  <a:close/>
                  <a:moveTo>
                    <a:pt x="2218" y="418"/>
                  </a:moveTo>
                  <a:lnTo>
                    <a:pt x="2223" y="417"/>
                  </a:lnTo>
                  <a:lnTo>
                    <a:pt x="2233" y="413"/>
                  </a:lnTo>
                  <a:lnTo>
                    <a:pt x="2241" y="409"/>
                  </a:lnTo>
                  <a:lnTo>
                    <a:pt x="2232" y="387"/>
                  </a:lnTo>
                  <a:lnTo>
                    <a:pt x="2224" y="390"/>
                  </a:lnTo>
                  <a:lnTo>
                    <a:pt x="2215" y="394"/>
                  </a:lnTo>
                  <a:lnTo>
                    <a:pt x="2210" y="396"/>
                  </a:lnTo>
                  <a:lnTo>
                    <a:pt x="2218" y="418"/>
                  </a:lnTo>
                  <a:close/>
                  <a:moveTo>
                    <a:pt x="2264" y="399"/>
                  </a:moveTo>
                  <a:lnTo>
                    <a:pt x="2272" y="395"/>
                  </a:lnTo>
                  <a:lnTo>
                    <a:pt x="2282" y="389"/>
                  </a:lnTo>
                  <a:lnTo>
                    <a:pt x="2286" y="386"/>
                  </a:lnTo>
                  <a:lnTo>
                    <a:pt x="2272" y="366"/>
                  </a:lnTo>
                  <a:lnTo>
                    <a:pt x="2269" y="368"/>
                  </a:lnTo>
                  <a:lnTo>
                    <a:pt x="2260" y="373"/>
                  </a:lnTo>
                  <a:lnTo>
                    <a:pt x="2253" y="377"/>
                  </a:lnTo>
                  <a:lnTo>
                    <a:pt x="2264" y="399"/>
                  </a:lnTo>
                  <a:close/>
                  <a:moveTo>
                    <a:pt x="2306" y="371"/>
                  </a:moveTo>
                  <a:lnTo>
                    <a:pt x="2312" y="365"/>
                  </a:lnTo>
                  <a:lnTo>
                    <a:pt x="2322" y="356"/>
                  </a:lnTo>
                  <a:lnTo>
                    <a:pt x="2324" y="354"/>
                  </a:lnTo>
                  <a:lnTo>
                    <a:pt x="2307" y="337"/>
                  </a:lnTo>
                  <a:lnTo>
                    <a:pt x="2305" y="339"/>
                  </a:lnTo>
                  <a:lnTo>
                    <a:pt x="2296" y="347"/>
                  </a:lnTo>
                  <a:lnTo>
                    <a:pt x="2290" y="353"/>
                  </a:lnTo>
                  <a:lnTo>
                    <a:pt x="2306" y="371"/>
                  </a:lnTo>
                  <a:close/>
                  <a:moveTo>
                    <a:pt x="2341" y="338"/>
                  </a:moveTo>
                  <a:lnTo>
                    <a:pt x="2350" y="330"/>
                  </a:lnTo>
                  <a:lnTo>
                    <a:pt x="2343" y="321"/>
                  </a:lnTo>
                  <a:lnTo>
                    <a:pt x="2349" y="331"/>
                  </a:lnTo>
                  <a:lnTo>
                    <a:pt x="2359" y="325"/>
                  </a:lnTo>
                  <a:lnTo>
                    <a:pt x="2352" y="315"/>
                  </a:lnTo>
                  <a:lnTo>
                    <a:pt x="2357" y="326"/>
                  </a:lnTo>
                  <a:lnTo>
                    <a:pt x="2357" y="326"/>
                  </a:lnTo>
                  <a:lnTo>
                    <a:pt x="2348" y="304"/>
                  </a:lnTo>
                  <a:lnTo>
                    <a:pt x="2347" y="304"/>
                  </a:lnTo>
                  <a:lnTo>
                    <a:pt x="2346" y="305"/>
                  </a:lnTo>
                  <a:lnTo>
                    <a:pt x="2336" y="311"/>
                  </a:lnTo>
                  <a:lnTo>
                    <a:pt x="2335" y="312"/>
                  </a:lnTo>
                  <a:lnTo>
                    <a:pt x="2326" y="319"/>
                  </a:lnTo>
                  <a:lnTo>
                    <a:pt x="2341" y="338"/>
                  </a:lnTo>
                  <a:close/>
                  <a:moveTo>
                    <a:pt x="2375" y="321"/>
                  </a:moveTo>
                  <a:lnTo>
                    <a:pt x="2380" y="321"/>
                  </a:lnTo>
                  <a:lnTo>
                    <a:pt x="2381" y="310"/>
                  </a:lnTo>
                  <a:lnTo>
                    <a:pt x="2377" y="321"/>
                  </a:lnTo>
                  <a:lnTo>
                    <a:pt x="2387" y="324"/>
                  </a:lnTo>
                  <a:lnTo>
                    <a:pt x="2390" y="312"/>
                  </a:lnTo>
                  <a:lnTo>
                    <a:pt x="2384" y="323"/>
                  </a:lnTo>
                  <a:lnTo>
                    <a:pt x="2392" y="327"/>
                  </a:lnTo>
                  <a:lnTo>
                    <a:pt x="2404" y="306"/>
                  </a:lnTo>
                  <a:lnTo>
                    <a:pt x="2396" y="302"/>
                  </a:lnTo>
                  <a:lnTo>
                    <a:pt x="2394" y="301"/>
                  </a:lnTo>
                  <a:lnTo>
                    <a:pt x="2384" y="298"/>
                  </a:lnTo>
                  <a:lnTo>
                    <a:pt x="2381" y="297"/>
                  </a:lnTo>
                  <a:lnTo>
                    <a:pt x="2376" y="297"/>
                  </a:lnTo>
                  <a:lnTo>
                    <a:pt x="2375" y="321"/>
                  </a:lnTo>
                  <a:close/>
                  <a:moveTo>
                    <a:pt x="2408" y="341"/>
                  </a:moveTo>
                  <a:lnTo>
                    <a:pt x="2410" y="343"/>
                  </a:lnTo>
                  <a:lnTo>
                    <a:pt x="2419" y="334"/>
                  </a:lnTo>
                  <a:lnTo>
                    <a:pt x="2410" y="342"/>
                  </a:lnTo>
                  <a:lnTo>
                    <a:pt x="2419" y="353"/>
                  </a:lnTo>
                  <a:lnTo>
                    <a:pt x="2423" y="358"/>
                  </a:lnTo>
                  <a:lnTo>
                    <a:pt x="2442" y="343"/>
                  </a:lnTo>
                  <a:lnTo>
                    <a:pt x="2437" y="337"/>
                  </a:lnTo>
                  <a:lnTo>
                    <a:pt x="2427" y="326"/>
                  </a:lnTo>
                  <a:lnTo>
                    <a:pt x="2427" y="325"/>
                  </a:lnTo>
                  <a:lnTo>
                    <a:pt x="2425" y="323"/>
                  </a:lnTo>
                  <a:lnTo>
                    <a:pt x="2408" y="341"/>
                  </a:lnTo>
                  <a:close/>
                  <a:moveTo>
                    <a:pt x="19" y="358"/>
                  </a:moveTo>
                  <a:lnTo>
                    <a:pt x="24" y="352"/>
                  </a:lnTo>
                  <a:lnTo>
                    <a:pt x="33" y="342"/>
                  </a:lnTo>
                  <a:lnTo>
                    <a:pt x="24" y="334"/>
                  </a:lnTo>
                  <a:lnTo>
                    <a:pt x="32" y="343"/>
                  </a:lnTo>
                  <a:lnTo>
                    <a:pt x="33" y="342"/>
                  </a:lnTo>
                  <a:lnTo>
                    <a:pt x="17" y="324"/>
                  </a:lnTo>
                  <a:lnTo>
                    <a:pt x="16" y="325"/>
                  </a:lnTo>
                  <a:lnTo>
                    <a:pt x="15" y="326"/>
                  </a:lnTo>
                  <a:lnTo>
                    <a:pt x="5" y="337"/>
                  </a:lnTo>
                  <a:lnTo>
                    <a:pt x="0" y="344"/>
                  </a:lnTo>
                  <a:lnTo>
                    <a:pt x="19" y="3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2CB2D362-D2B3-4A8E-9BA4-294CD3E647D0}"/>
              </a:ext>
            </a:extLst>
          </p:cNvPr>
          <p:cNvGrpSpPr/>
          <p:nvPr/>
        </p:nvGrpSpPr>
        <p:grpSpPr>
          <a:xfrm>
            <a:off x="1002623" y="4157441"/>
            <a:ext cx="3448771" cy="901701"/>
            <a:chOff x="2722563" y="2819400"/>
            <a:chExt cx="3873500" cy="901701"/>
          </a:xfrm>
        </p:grpSpPr>
        <p:sp>
          <p:nvSpPr>
            <p:cNvPr id="266" name="Freeform 70">
              <a:extLst>
                <a:ext uri="{FF2B5EF4-FFF2-40B4-BE49-F238E27FC236}">
                  <a16:creationId xmlns:a16="http://schemas.microsoft.com/office/drawing/2014/main" id="{81415361-A533-4586-B9B6-C28177E95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613" y="2938463"/>
              <a:ext cx="3846513" cy="782638"/>
            </a:xfrm>
            <a:custGeom>
              <a:avLst/>
              <a:gdLst>
                <a:gd name="T0" fmla="*/ 38 w 2423"/>
                <a:gd name="T1" fmla="*/ 106 h 493"/>
                <a:gd name="T2" fmla="*/ 85 w 2423"/>
                <a:gd name="T3" fmla="*/ 166 h 493"/>
                <a:gd name="T4" fmla="*/ 133 w 2423"/>
                <a:gd name="T5" fmla="*/ 144 h 493"/>
                <a:gd name="T6" fmla="*/ 180 w 2423"/>
                <a:gd name="T7" fmla="*/ 178 h 493"/>
                <a:gd name="T8" fmla="*/ 228 w 2423"/>
                <a:gd name="T9" fmla="*/ 324 h 493"/>
                <a:gd name="T10" fmla="*/ 275 w 2423"/>
                <a:gd name="T11" fmla="*/ 441 h 493"/>
                <a:gd name="T12" fmla="*/ 323 w 2423"/>
                <a:gd name="T13" fmla="*/ 488 h 493"/>
                <a:gd name="T14" fmla="*/ 370 w 2423"/>
                <a:gd name="T15" fmla="*/ 374 h 493"/>
                <a:gd name="T16" fmla="*/ 418 w 2423"/>
                <a:gd name="T17" fmla="*/ 221 h 493"/>
                <a:gd name="T18" fmla="*/ 465 w 2423"/>
                <a:gd name="T19" fmla="*/ 135 h 493"/>
                <a:gd name="T20" fmla="*/ 513 w 2423"/>
                <a:gd name="T21" fmla="*/ 105 h 493"/>
                <a:gd name="T22" fmla="*/ 560 w 2423"/>
                <a:gd name="T23" fmla="*/ 117 h 493"/>
                <a:gd name="T24" fmla="*/ 608 w 2423"/>
                <a:gd name="T25" fmla="*/ 125 h 493"/>
                <a:gd name="T26" fmla="*/ 655 w 2423"/>
                <a:gd name="T27" fmla="*/ 170 h 493"/>
                <a:gd name="T28" fmla="*/ 703 w 2423"/>
                <a:gd name="T29" fmla="*/ 236 h 493"/>
                <a:gd name="T30" fmla="*/ 750 w 2423"/>
                <a:gd name="T31" fmla="*/ 167 h 493"/>
                <a:gd name="T32" fmla="*/ 798 w 2423"/>
                <a:gd name="T33" fmla="*/ 100 h 493"/>
                <a:gd name="T34" fmla="*/ 845 w 2423"/>
                <a:gd name="T35" fmla="*/ 112 h 493"/>
                <a:gd name="T36" fmla="*/ 893 w 2423"/>
                <a:gd name="T37" fmla="*/ 154 h 493"/>
                <a:gd name="T38" fmla="*/ 940 w 2423"/>
                <a:gd name="T39" fmla="*/ 208 h 493"/>
                <a:gd name="T40" fmla="*/ 988 w 2423"/>
                <a:gd name="T41" fmla="*/ 245 h 493"/>
                <a:gd name="T42" fmla="*/ 1035 w 2423"/>
                <a:gd name="T43" fmla="*/ 324 h 493"/>
                <a:gd name="T44" fmla="*/ 1083 w 2423"/>
                <a:gd name="T45" fmla="*/ 338 h 493"/>
                <a:gd name="T46" fmla="*/ 1130 w 2423"/>
                <a:gd name="T47" fmla="*/ 198 h 493"/>
                <a:gd name="T48" fmla="*/ 1178 w 2423"/>
                <a:gd name="T49" fmla="*/ 19 h 493"/>
                <a:gd name="T50" fmla="*/ 1225 w 2423"/>
                <a:gd name="T51" fmla="*/ 40 h 493"/>
                <a:gd name="T52" fmla="*/ 1273 w 2423"/>
                <a:gd name="T53" fmla="*/ 161 h 493"/>
                <a:gd name="T54" fmla="*/ 1320 w 2423"/>
                <a:gd name="T55" fmla="*/ 283 h 493"/>
                <a:gd name="T56" fmla="*/ 1368 w 2423"/>
                <a:gd name="T57" fmla="*/ 358 h 493"/>
                <a:gd name="T58" fmla="*/ 1416 w 2423"/>
                <a:gd name="T59" fmla="*/ 289 h 493"/>
                <a:gd name="T60" fmla="*/ 1463 w 2423"/>
                <a:gd name="T61" fmla="*/ 165 h 493"/>
                <a:gd name="T62" fmla="*/ 1510 w 2423"/>
                <a:gd name="T63" fmla="*/ 65 h 493"/>
                <a:gd name="T64" fmla="*/ 1558 w 2423"/>
                <a:gd name="T65" fmla="*/ 22 h 493"/>
                <a:gd name="T66" fmla="*/ 1606 w 2423"/>
                <a:gd name="T67" fmla="*/ 85 h 493"/>
                <a:gd name="T68" fmla="*/ 1653 w 2423"/>
                <a:gd name="T69" fmla="*/ 218 h 493"/>
                <a:gd name="T70" fmla="*/ 1700 w 2423"/>
                <a:gd name="T71" fmla="*/ 257 h 493"/>
                <a:gd name="T72" fmla="*/ 1748 w 2423"/>
                <a:gd name="T73" fmla="*/ 202 h 493"/>
                <a:gd name="T74" fmla="*/ 1796 w 2423"/>
                <a:gd name="T75" fmla="*/ 216 h 493"/>
                <a:gd name="T76" fmla="*/ 1843 w 2423"/>
                <a:gd name="T77" fmla="*/ 155 h 493"/>
                <a:gd name="T78" fmla="*/ 1891 w 2423"/>
                <a:gd name="T79" fmla="*/ 92 h 493"/>
                <a:gd name="T80" fmla="*/ 1938 w 2423"/>
                <a:gd name="T81" fmla="*/ 112 h 493"/>
                <a:gd name="T82" fmla="*/ 1986 w 2423"/>
                <a:gd name="T83" fmla="*/ 154 h 493"/>
                <a:gd name="T84" fmla="*/ 2033 w 2423"/>
                <a:gd name="T85" fmla="*/ 141 h 493"/>
                <a:gd name="T86" fmla="*/ 2081 w 2423"/>
                <a:gd name="T87" fmla="*/ 44 h 493"/>
                <a:gd name="T88" fmla="*/ 2128 w 2423"/>
                <a:gd name="T89" fmla="*/ 94 h 493"/>
                <a:gd name="T90" fmla="*/ 2176 w 2423"/>
                <a:gd name="T91" fmla="*/ 189 h 493"/>
                <a:gd name="T92" fmla="*/ 2223 w 2423"/>
                <a:gd name="T93" fmla="*/ 297 h 493"/>
                <a:gd name="T94" fmla="*/ 2271 w 2423"/>
                <a:gd name="T95" fmla="*/ 346 h 493"/>
                <a:gd name="T96" fmla="*/ 2318 w 2423"/>
                <a:gd name="T97" fmla="*/ 235 h 493"/>
                <a:gd name="T98" fmla="*/ 2366 w 2423"/>
                <a:gd name="T99" fmla="*/ 77 h 493"/>
                <a:gd name="T100" fmla="*/ 2413 w 2423"/>
                <a:gd name="T101" fmla="*/ 11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23" h="493">
                  <a:moveTo>
                    <a:pt x="0" y="22"/>
                  </a:moveTo>
                  <a:lnTo>
                    <a:pt x="9" y="46"/>
                  </a:lnTo>
                  <a:lnTo>
                    <a:pt x="19" y="71"/>
                  </a:lnTo>
                  <a:lnTo>
                    <a:pt x="28" y="89"/>
                  </a:lnTo>
                  <a:lnTo>
                    <a:pt x="38" y="106"/>
                  </a:lnTo>
                  <a:lnTo>
                    <a:pt x="47" y="122"/>
                  </a:lnTo>
                  <a:lnTo>
                    <a:pt x="57" y="138"/>
                  </a:lnTo>
                  <a:lnTo>
                    <a:pt x="66" y="153"/>
                  </a:lnTo>
                  <a:lnTo>
                    <a:pt x="76" y="163"/>
                  </a:lnTo>
                  <a:lnTo>
                    <a:pt x="85" y="166"/>
                  </a:lnTo>
                  <a:lnTo>
                    <a:pt x="95" y="165"/>
                  </a:lnTo>
                  <a:lnTo>
                    <a:pt x="104" y="160"/>
                  </a:lnTo>
                  <a:lnTo>
                    <a:pt x="114" y="156"/>
                  </a:lnTo>
                  <a:lnTo>
                    <a:pt x="123" y="147"/>
                  </a:lnTo>
                  <a:lnTo>
                    <a:pt x="133" y="144"/>
                  </a:lnTo>
                  <a:lnTo>
                    <a:pt x="142" y="140"/>
                  </a:lnTo>
                  <a:lnTo>
                    <a:pt x="152" y="139"/>
                  </a:lnTo>
                  <a:lnTo>
                    <a:pt x="161" y="143"/>
                  </a:lnTo>
                  <a:lnTo>
                    <a:pt x="171" y="159"/>
                  </a:lnTo>
                  <a:lnTo>
                    <a:pt x="180" y="178"/>
                  </a:lnTo>
                  <a:lnTo>
                    <a:pt x="190" y="201"/>
                  </a:lnTo>
                  <a:lnTo>
                    <a:pt x="199" y="227"/>
                  </a:lnTo>
                  <a:lnTo>
                    <a:pt x="209" y="258"/>
                  </a:lnTo>
                  <a:lnTo>
                    <a:pt x="218" y="294"/>
                  </a:lnTo>
                  <a:lnTo>
                    <a:pt x="228" y="324"/>
                  </a:lnTo>
                  <a:lnTo>
                    <a:pt x="237" y="348"/>
                  </a:lnTo>
                  <a:lnTo>
                    <a:pt x="247" y="368"/>
                  </a:lnTo>
                  <a:lnTo>
                    <a:pt x="256" y="393"/>
                  </a:lnTo>
                  <a:lnTo>
                    <a:pt x="266" y="417"/>
                  </a:lnTo>
                  <a:lnTo>
                    <a:pt x="275" y="441"/>
                  </a:lnTo>
                  <a:lnTo>
                    <a:pt x="285" y="460"/>
                  </a:lnTo>
                  <a:lnTo>
                    <a:pt x="294" y="477"/>
                  </a:lnTo>
                  <a:lnTo>
                    <a:pt x="304" y="490"/>
                  </a:lnTo>
                  <a:lnTo>
                    <a:pt x="313" y="493"/>
                  </a:lnTo>
                  <a:lnTo>
                    <a:pt x="323" y="488"/>
                  </a:lnTo>
                  <a:lnTo>
                    <a:pt x="332" y="471"/>
                  </a:lnTo>
                  <a:lnTo>
                    <a:pt x="342" y="451"/>
                  </a:lnTo>
                  <a:lnTo>
                    <a:pt x="351" y="422"/>
                  </a:lnTo>
                  <a:lnTo>
                    <a:pt x="361" y="400"/>
                  </a:lnTo>
                  <a:lnTo>
                    <a:pt x="370" y="374"/>
                  </a:lnTo>
                  <a:lnTo>
                    <a:pt x="380" y="342"/>
                  </a:lnTo>
                  <a:lnTo>
                    <a:pt x="389" y="306"/>
                  </a:lnTo>
                  <a:lnTo>
                    <a:pt x="399" y="275"/>
                  </a:lnTo>
                  <a:lnTo>
                    <a:pt x="408" y="245"/>
                  </a:lnTo>
                  <a:lnTo>
                    <a:pt x="418" y="221"/>
                  </a:lnTo>
                  <a:lnTo>
                    <a:pt x="427" y="202"/>
                  </a:lnTo>
                  <a:lnTo>
                    <a:pt x="437" y="183"/>
                  </a:lnTo>
                  <a:lnTo>
                    <a:pt x="446" y="161"/>
                  </a:lnTo>
                  <a:lnTo>
                    <a:pt x="456" y="146"/>
                  </a:lnTo>
                  <a:lnTo>
                    <a:pt x="465" y="135"/>
                  </a:lnTo>
                  <a:lnTo>
                    <a:pt x="475" y="122"/>
                  </a:lnTo>
                  <a:lnTo>
                    <a:pt x="484" y="110"/>
                  </a:lnTo>
                  <a:lnTo>
                    <a:pt x="494" y="101"/>
                  </a:lnTo>
                  <a:lnTo>
                    <a:pt x="503" y="100"/>
                  </a:lnTo>
                  <a:lnTo>
                    <a:pt x="513" y="105"/>
                  </a:lnTo>
                  <a:lnTo>
                    <a:pt x="522" y="108"/>
                  </a:lnTo>
                  <a:lnTo>
                    <a:pt x="532" y="111"/>
                  </a:lnTo>
                  <a:lnTo>
                    <a:pt x="541" y="117"/>
                  </a:lnTo>
                  <a:lnTo>
                    <a:pt x="551" y="120"/>
                  </a:lnTo>
                  <a:lnTo>
                    <a:pt x="560" y="117"/>
                  </a:lnTo>
                  <a:lnTo>
                    <a:pt x="570" y="109"/>
                  </a:lnTo>
                  <a:lnTo>
                    <a:pt x="579" y="105"/>
                  </a:lnTo>
                  <a:lnTo>
                    <a:pt x="589" y="108"/>
                  </a:lnTo>
                  <a:lnTo>
                    <a:pt x="598" y="115"/>
                  </a:lnTo>
                  <a:lnTo>
                    <a:pt x="608" y="125"/>
                  </a:lnTo>
                  <a:lnTo>
                    <a:pt x="617" y="140"/>
                  </a:lnTo>
                  <a:lnTo>
                    <a:pt x="627" y="152"/>
                  </a:lnTo>
                  <a:lnTo>
                    <a:pt x="636" y="159"/>
                  </a:lnTo>
                  <a:lnTo>
                    <a:pt x="646" y="165"/>
                  </a:lnTo>
                  <a:lnTo>
                    <a:pt x="655" y="170"/>
                  </a:lnTo>
                  <a:lnTo>
                    <a:pt x="665" y="176"/>
                  </a:lnTo>
                  <a:lnTo>
                    <a:pt x="674" y="189"/>
                  </a:lnTo>
                  <a:lnTo>
                    <a:pt x="684" y="207"/>
                  </a:lnTo>
                  <a:lnTo>
                    <a:pt x="693" y="228"/>
                  </a:lnTo>
                  <a:lnTo>
                    <a:pt x="703" y="236"/>
                  </a:lnTo>
                  <a:lnTo>
                    <a:pt x="712" y="232"/>
                  </a:lnTo>
                  <a:lnTo>
                    <a:pt x="722" y="220"/>
                  </a:lnTo>
                  <a:lnTo>
                    <a:pt x="731" y="202"/>
                  </a:lnTo>
                  <a:lnTo>
                    <a:pt x="741" y="182"/>
                  </a:lnTo>
                  <a:lnTo>
                    <a:pt x="750" y="167"/>
                  </a:lnTo>
                  <a:lnTo>
                    <a:pt x="760" y="150"/>
                  </a:lnTo>
                  <a:lnTo>
                    <a:pt x="769" y="132"/>
                  </a:lnTo>
                  <a:lnTo>
                    <a:pt x="779" y="118"/>
                  </a:lnTo>
                  <a:lnTo>
                    <a:pt x="788" y="110"/>
                  </a:lnTo>
                  <a:lnTo>
                    <a:pt x="798" y="100"/>
                  </a:lnTo>
                  <a:lnTo>
                    <a:pt x="807" y="93"/>
                  </a:lnTo>
                  <a:lnTo>
                    <a:pt x="817" y="96"/>
                  </a:lnTo>
                  <a:lnTo>
                    <a:pt x="826" y="100"/>
                  </a:lnTo>
                  <a:lnTo>
                    <a:pt x="836" y="105"/>
                  </a:lnTo>
                  <a:lnTo>
                    <a:pt x="845" y="112"/>
                  </a:lnTo>
                  <a:lnTo>
                    <a:pt x="855" y="116"/>
                  </a:lnTo>
                  <a:lnTo>
                    <a:pt x="864" y="124"/>
                  </a:lnTo>
                  <a:lnTo>
                    <a:pt x="874" y="135"/>
                  </a:lnTo>
                  <a:lnTo>
                    <a:pt x="883" y="148"/>
                  </a:lnTo>
                  <a:lnTo>
                    <a:pt x="893" y="154"/>
                  </a:lnTo>
                  <a:lnTo>
                    <a:pt x="902" y="162"/>
                  </a:lnTo>
                  <a:lnTo>
                    <a:pt x="912" y="175"/>
                  </a:lnTo>
                  <a:lnTo>
                    <a:pt x="921" y="188"/>
                  </a:lnTo>
                  <a:lnTo>
                    <a:pt x="931" y="199"/>
                  </a:lnTo>
                  <a:lnTo>
                    <a:pt x="940" y="208"/>
                  </a:lnTo>
                  <a:lnTo>
                    <a:pt x="950" y="221"/>
                  </a:lnTo>
                  <a:lnTo>
                    <a:pt x="960" y="230"/>
                  </a:lnTo>
                  <a:lnTo>
                    <a:pt x="969" y="235"/>
                  </a:lnTo>
                  <a:lnTo>
                    <a:pt x="978" y="240"/>
                  </a:lnTo>
                  <a:lnTo>
                    <a:pt x="988" y="245"/>
                  </a:lnTo>
                  <a:lnTo>
                    <a:pt x="997" y="257"/>
                  </a:lnTo>
                  <a:lnTo>
                    <a:pt x="1007" y="267"/>
                  </a:lnTo>
                  <a:lnTo>
                    <a:pt x="1016" y="281"/>
                  </a:lnTo>
                  <a:lnTo>
                    <a:pt x="1026" y="306"/>
                  </a:lnTo>
                  <a:lnTo>
                    <a:pt x="1035" y="324"/>
                  </a:lnTo>
                  <a:lnTo>
                    <a:pt x="1045" y="340"/>
                  </a:lnTo>
                  <a:lnTo>
                    <a:pt x="1054" y="346"/>
                  </a:lnTo>
                  <a:lnTo>
                    <a:pt x="1064" y="345"/>
                  </a:lnTo>
                  <a:lnTo>
                    <a:pt x="1073" y="341"/>
                  </a:lnTo>
                  <a:lnTo>
                    <a:pt x="1083" y="338"/>
                  </a:lnTo>
                  <a:lnTo>
                    <a:pt x="1092" y="331"/>
                  </a:lnTo>
                  <a:lnTo>
                    <a:pt x="1102" y="308"/>
                  </a:lnTo>
                  <a:lnTo>
                    <a:pt x="1111" y="277"/>
                  </a:lnTo>
                  <a:lnTo>
                    <a:pt x="1121" y="242"/>
                  </a:lnTo>
                  <a:lnTo>
                    <a:pt x="1130" y="198"/>
                  </a:lnTo>
                  <a:lnTo>
                    <a:pt x="1140" y="154"/>
                  </a:lnTo>
                  <a:lnTo>
                    <a:pt x="1150" y="113"/>
                  </a:lnTo>
                  <a:lnTo>
                    <a:pt x="1159" y="76"/>
                  </a:lnTo>
                  <a:lnTo>
                    <a:pt x="1169" y="45"/>
                  </a:lnTo>
                  <a:lnTo>
                    <a:pt x="1178" y="19"/>
                  </a:lnTo>
                  <a:lnTo>
                    <a:pt x="1188" y="5"/>
                  </a:lnTo>
                  <a:lnTo>
                    <a:pt x="1197" y="0"/>
                  </a:lnTo>
                  <a:lnTo>
                    <a:pt x="1206" y="3"/>
                  </a:lnTo>
                  <a:lnTo>
                    <a:pt x="1216" y="19"/>
                  </a:lnTo>
                  <a:lnTo>
                    <a:pt x="1225" y="40"/>
                  </a:lnTo>
                  <a:lnTo>
                    <a:pt x="1235" y="64"/>
                  </a:lnTo>
                  <a:lnTo>
                    <a:pt x="1244" y="85"/>
                  </a:lnTo>
                  <a:lnTo>
                    <a:pt x="1254" y="111"/>
                  </a:lnTo>
                  <a:lnTo>
                    <a:pt x="1263" y="141"/>
                  </a:lnTo>
                  <a:lnTo>
                    <a:pt x="1273" y="161"/>
                  </a:lnTo>
                  <a:lnTo>
                    <a:pt x="1282" y="177"/>
                  </a:lnTo>
                  <a:lnTo>
                    <a:pt x="1292" y="197"/>
                  </a:lnTo>
                  <a:lnTo>
                    <a:pt x="1301" y="220"/>
                  </a:lnTo>
                  <a:lnTo>
                    <a:pt x="1311" y="251"/>
                  </a:lnTo>
                  <a:lnTo>
                    <a:pt x="1320" y="283"/>
                  </a:lnTo>
                  <a:lnTo>
                    <a:pt x="1330" y="302"/>
                  </a:lnTo>
                  <a:lnTo>
                    <a:pt x="1340" y="323"/>
                  </a:lnTo>
                  <a:lnTo>
                    <a:pt x="1349" y="342"/>
                  </a:lnTo>
                  <a:lnTo>
                    <a:pt x="1359" y="355"/>
                  </a:lnTo>
                  <a:lnTo>
                    <a:pt x="1368" y="358"/>
                  </a:lnTo>
                  <a:lnTo>
                    <a:pt x="1378" y="359"/>
                  </a:lnTo>
                  <a:lnTo>
                    <a:pt x="1387" y="353"/>
                  </a:lnTo>
                  <a:lnTo>
                    <a:pt x="1397" y="337"/>
                  </a:lnTo>
                  <a:lnTo>
                    <a:pt x="1406" y="316"/>
                  </a:lnTo>
                  <a:lnTo>
                    <a:pt x="1416" y="289"/>
                  </a:lnTo>
                  <a:lnTo>
                    <a:pt x="1425" y="265"/>
                  </a:lnTo>
                  <a:lnTo>
                    <a:pt x="1435" y="234"/>
                  </a:lnTo>
                  <a:lnTo>
                    <a:pt x="1444" y="201"/>
                  </a:lnTo>
                  <a:lnTo>
                    <a:pt x="1453" y="178"/>
                  </a:lnTo>
                  <a:lnTo>
                    <a:pt x="1463" y="165"/>
                  </a:lnTo>
                  <a:lnTo>
                    <a:pt x="1472" y="153"/>
                  </a:lnTo>
                  <a:lnTo>
                    <a:pt x="1482" y="133"/>
                  </a:lnTo>
                  <a:lnTo>
                    <a:pt x="1491" y="110"/>
                  </a:lnTo>
                  <a:lnTo>
                    <a:pt x="1501" y="86"/>
                  </a:lnTo>
                  <a:lnTo>
                    <a:pt x="1510" y="65"/>
                  </a:lnTo>
                  <a:lnTo>
                    <a:pt x="1520" y="49"/>
                  </a:lnTo>
                  <a:lnTo>
                    <a:pt x="1530" y="33"/>
                  </a:lnTo>
                  <a:lnTo>
                    <a:pt x="1539" y="29"/>
                  </a:lnTo>
                  <a:lnTo>
                    <a:pt x="1549" y="24"/>
                  </a:lnTo>
                  <a:lnTo>
                    <a:pt x="1558" y="22"/>
                  </a:lnTo>
                  <a:lnTo>
                    <a:pt x="1568" y="28"/>
                  </a:lnTo>
                  <a:lnTo>
                    <a:pt x="1577" y="37"/>
                  </a:lnTo>
                  <a:lnTo>
                    <a:pt x="1587" y="49"/>
                  </a:lnTo>
                  <a:lnTo>
                    <a:pt x="1596" y="65"/>
                  </a:lnTo>
                  <a:lnTo>
                    <a:pt x="1606" y="85"/>
                  </a:lnTo>
                  <a:lnTo>
                    <a:pt x="1615" y="105"/>
                  </a:lnTo>
                  <a:lnTo>
                    <a:pt x="1625" y="131"/>
                  </a:lnTo>
                  <a:lnTo>
                    <a:pt x="1634" y="161"/>
                  </a:lnTo>
                  <a:lnTo>
                    <a:pt x="1644" y="192"/>
                  </a:lnTo>
                  <a:lnTo>
                    <a:pt x="1653" y="218"/>
                  </a:lnTo>
                  <a:lnTo>
                    <a:pt x="1663" y="237"/>
                  </a:lnTo>
                  <a:lnTo>
                    <a:pt x="1672" y="254"/>
                  </a:lnTo>
                  <a:lnTo>
                    <a:pt x="1682" y="264"/>
                  </a:lnTo>
                  <a:lnTo>
                    <a:pt x="1691" y="266"/>
                  </a:lnTo>
                  <a:lnTo>
                    <a:pt x="1700" y="257"/>
                  </a:lnTo>
                  <a:lnTo>
                    <a:pt x="1710" y="234"/>
                  </a:lnTo>
                  <a:lnTo>
                    <a:pt x="1719" y="215"/>
                  </a:lnTo>
                  <a:lnTo>
                    <a:pt x="1729" y="201"/>
                  </a:lnTo>
                  <a:lnTo>
                    <a:pt x="1739" y="198"/>
                  </a:lnTo>
                  <a:lnTo>
                    <a:pt x="1748" y="202"/>
                  </a:lnTo>
                  <a:lnTo>
                    <a:pt x="1758" y="208"/>
                  </a:lnTo>
                  <a:lnTo>
                    <a:pt x="1767" y="217"/>
                  </a:lnTo>
                  <a:lnTo>
                    <a:pt x="1777" y="222"/>
                  </a:lnTo>
                  <a:lnTo>
                    <a:pt x="1786" y="224"/>
                  </a:lnTo>
                  <a:lnTo>
                    <a:pt x="1796" y="216"/>
                  </a:lnTo>
                  <a:lnTo>
                    <a:pt x="1805" y="202"/>
                  </a:lnTo>
                  <a:lnTo>
                    <a:pt x="1815" y="194"/>
                  </a:lnTo>
                  <a:lnTo>
                    <a:pt x="1824" y="184"/>
                  </a:lnTo>
                  <a:lnTo>
                    <a:pt x="1834" y="170"/>
                  </a:lnTo>
                  <a:lnTo>
                    <a:pt x="1843" y="155"/>
                  </a:lnTo>
                  <a:lnTo>
                    <a:pt x="1853" y="140"/>
                  </a:lnTo>
                  <a:lnTo>
                    <a:pt x="1862" y="127"/>
                  </a:lnTo>
                  <a:lnTo>
                    <a:pt x="1872" y="109"/>
                  </a:lnTo>
                  <a:lnTo>
                    <a:pt x="1881" y="95"/>
                  </a:lnTo>
                  <a:lnTo>
                    <a:pt x="1891" y="92"/>
                  </a:lnTo>
                  <a:lnTo>
                    <a:pt x="1900" y="90"/>
                  </a:lnTo>
                  <a:lnTo>
                    <a:pt x="1910" y="97"/>
                  </a:lnTo>
                  <a:lnTo>
                    <a:pt x="1919" y="103"/>
                  </a:lnTo>
                  <a:lnTo>
                    <a:pt x="1929" y="106"/>
                  </a:lnTo>
                  <a:lnTo>
                    <a:pt x="1938" y="112"/>
                  </a:lnTo>
                  <a:lnTo>
                    <a:pt x="1948" y="124"/>
                  </a:lnTo>
                  <a:lnTo>
                    <a:pt x="1957" y="137"/>
                  </a:lnTo>
                  <a:lnTo>
                    <a:pt x="1967" y="145"/>
                  </a:lnTo>
                  <a:lnTo>
                    <a:pt x="1976" y="152"/>
                  </a:lnTo>
                  <a:lnTo>
                    <a:pt x="1986" y="154"/>
                  </a:lnTo>
                  <a:lnTo>
                    <a:pt x="1995" y="150"/>
                  </a:lnTo>
                  <a:lnTo>
                    <a:pt x="2005" y="153"/>
                  </a:lnTo>
                  <a:lnTo>
                    <a:pt x="2014" y="154"/>
                  </a:lnTo>
                  <a:lnTo>
                    <a:pt x="2024" y="149"/>
                  </a:lnTo>
                  <a:lnTo>
                    <a:pt x="2033" y="141"/>
                  </a:lnTo>
                  <a:lnTo>
                    <a:pt x="2043" y="130"/>
                  </a:lnTo>
                  <a:lnTo>
                    <a:pt x="2052" y="109"/>
                  </a:lnTo>
                  <a:lnTo>
                    <a:pt x="2062" y="82"/>
                  </a:lnTo>
                  <a:lnTo>
                    <a:pt x="2071" y="57"/>
                  </a:lnTo>
                  <a:lnTo>
                    <a:pt x="2081" y="44"/>
                  </a:lnTo>
                  <a:lnTo>
                    <a:pt x="2090" y="44"/>
                  </a:lnTo>
                  <a:lnTo>
                    <a:pt x="2100" y="49"/>
                  </a:lnTo>
                  <a:lnTo>
                    <a:pt x="2109" y="62"/>
                  </a:lnTo>
                  <a:lnTo>
                    <a:pt x="2119" y="76"/>
                  </a:lnTo>
                  <a:lnTo>
                    <a:pt x="2128" y="94"/>
                  </a:lnTo>
                  <a:lnTo>
                    <a:pt x="2138" y="121"/>
                  </a:lnTo>
                  <a:lnTo>
                    <a:pt x="2147" y="146"/>
                  </a:lnTo>
                  <a:lnTo>
                    <a:pt x="2157" y="172"/>
                  </a:lnTo>
                  <a:lnTo>
                    <a:pt x="2166" y="184"/>
                  </a:lnTo>
                  <a:lnTo>
                    <a:pt x="2176" y="189"/>
                  </a:lnTo>
                  <a:lnTo>
                    <a:pt x="2185" y="202"/>
                  </a:lnTo>
                  <a:lnTo>
                    <a:pt x="2195" y="223"/>
                  </a:lnTo>
                  <a:lnTo>
                    <a:pt x="2204" y="246"/>
                  </a:lnTo>
                  <a:lnTo>
                    <a:pt x="2214" y="270"/>
                  </a:lnTo>
                  <a:lnTo>
                    <a:pt x="2223" y="297"/>
                  </a:lnTo>
                  <a:lnTo>
                    <a:pt x="2233" y="319"/>
                  </a:lnTo>
                  <a:lnTo>
                    <a:pt x="2242" y="333"/>
                  </a:lnTo>
                  <a:lnTo>
                    <a:pt x="2252" y="338"/>
                  </a:lnTo>
                  <a:lnTo>
                    <a:pt x="2261" y="346"/>
                  </a:lnTo>
                  <a:lnTo>
                    <a:pt x="2271" y="346"/>
                  </a:lnTo>
                  <a:lnTo>
                    <a:pt x="2280" y="338"/>
                  </a:lnTo>
                  <a:lnTo>
                    <a:pt x="2290" y="321"/>
                  </a:lnTo>
                  <a:lnTo>
                    <a:pt x="2299" y="293"/>
                  </a:lnTo>
                  <a:lnTo>
                    <a:pt x="2309" y="265"/>
                  </a:lnTo>
                  <a:lnTo>
                    <a:pt x="2318" y="235"/>
                  </a:lnTo>
                  <a:lnTo>
                    <a:pt x="2328" y="199"/>
                  </a:lnTo>
                  <a:lnTo>
                    <a:pt x="2337" y="171"/>
                  </a:lnTo>
                  <a:lnTo>
                    <a:pt x="2347" y="140"/>
                  </a:lnTo>
                  <a:lnTo>
                    <a:pt x="2356" y="105"/>
                  </a:lnTo>
                  <a:lnTo>
                    <a:pt x="2366" y="77"/>
                  </a:lnTo>
                  <a:lnTo>
                    <a:pt x="2375" y="53"/>
                  </a:lnTo>
                  <a:lnTo>
                    <a:pt x="2385" y="30"/>
                  </a:lnTo>
                  <a:lnTo>
                    <a:pt x="2394" y="18"/>
                  </a:lnTo>
                  <a:lnTo>
                    <a:pt x="2404" y="11"/>
                  </a:lnTo>
                  <a:lnTo>
                    <a:pt x="2413" y="11"/>
                  </a:lnTo>
                  <a:lnTo>
                    <a:pt x="2423" y="13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Oval 71">
              <a:extLst>
                <a:ext uri="{FF2B5EF4-FFF2-40B4-BE49-F238E27FC236}">
                  <a16:creationId xmlns:a16="http://schemas.microsoft.com/office/drawing/2014/main" id="{DB403BC2-1D5F-4339-BF37-F77873A1E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2563" y="298450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Oval 72">
              <a:extLst>
                <a:ext uri="{FF2B5EF4-FFF2-40B4-BE49-F238E27FC236}">
                  <a16:creationId xmlns:a16="http://schemas.microsoft.com/office/drawing/2014/main" id="{52089383-7082-4DEB-A5DE-410962833B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6225" y="3154363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Oval 73">
              <a:extLst>
                <a:ext uri="{FF2B5EF4-FFF2-40B4-BE49-F238E27FC236}">
                  <a16:creationId xmlns:a16="http://schemas.microsoft.com/office/drawing/2014/main" id="{D9F77493-8C8B-4773-ACB4-4443941BB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4163" y="3159125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Oval 74">
              <a:extLst>
                <a:ext uri="{FF2B5EF4-FFF2-40B4-BE49-F238E27FC236}">
                  <a16:creationId xmlns:a16="http://schemas.microsoft.com/office/drawing/2014/main" id="{F4E31D13-F0BD-4E87-9F82-4D1538E3DC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4800" y="3165475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Oval 75">
              <a:extLst>
                <a:ext uri="{FF2B5EF4-FFF2-40B4-BE49-F238E27FC236}">
                  <a16:creationId xmlns:a16="http://schemas.microsoft.com/office/drawing/2014/main" id="{EB6D619C-A58F-476D-9690-25454CE10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7188" y="3135313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Oval 76">
              <a:extLst>
                <a:ext uri="{FF2B5EF4-FFF2-40B4-BE49-F238E27FC236}">
                  <a16:creationId xmlns:a16="http://schemas.microsoft.com/office/drawing/2014/main" id="{425E21FA-05EF-458F-B46A-E7F8EEC07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0050" y="311785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Oval 77">
              <a:extLst>
                <a:ext uri="{FF2B5EF4-FFF2-40B4-BE49-F238E27FC236}">
                  <a16:creationId xmlns:a16="http://schemas.microsoft.com/office/drawing/2014/main" id="{DC9CC0AB-43F5-42A6-B0FD-7483BE52A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725" y="3224213"/>
              <a:ext cx="76200" cy="7778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Oval 78">
              <a:extLst>
                <a:ext uri="{FF2B5EF4-FFF2-40B4-BE49-F238E27FC236}">
                  <a16:creationId xmlns:a16="http://schemas.microsoft.com/office/drawing/2014/main" id="{ADBCF680-777F-4141-8D26-56EB3C1083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6900" y="3589338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Oval 79">
              <a:extLst>
                <a:ext uri="{FF2B5EF4-FFF2-40B4-BE49-F238E27FC236}">
                  <a16:creationId xmlns:a16="http://schemas.microsoft.com/office/drawing/2014/main" id="{643E6511-59C3-4525-8D60-2BE08E7DE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7100" y="3081338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Oval 80">
              <a:extLst>
                <a:ext uri="{FF2B5EF4-FFF2-40B4-BE49-F238E27FC236}">
                  <a16:creationId xmlns:a16="http://schemas.microsoft.com/office/drawing/2014/main" id="{5E513B48-203C-4909-BE37-A54B235F24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0600" y="3071813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Oval 81">
              <a:extLst>
                <a:ext uri="{FF2B5EF4-FFF2-40B4-BE49-F238E27FC236}">
                  <a16:creationId xmlns:a16="http://schemas.microsoft.com/office/drawing/2014/main" id="{2DB47E92-C3BC-46D0-AA48-82B211E7AB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8700" y="3087688"/>
              <a:ext cx="76200" cy="7778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Oval 82">
              <a:extLst>
                <a:ext uri="{FF2B5EF4-FFF2-40B4-BE49-F238E27FC236}">
                  <a16:creationId xmlns:a16="http://schemas.microsoft.com/office/drawing/2014/main" id="{F961BFC0-8ADF-4E88-9A63-34173B0365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8863" y="3081338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Oval 83">
              <a:extLst>
                <a:ext uri="{FF2B5EF4-FFF2-40B4-BE49-F238E27FC236}">
                  <a16:creationId xmlns:a16="http://schemas.microsoft.com/office/drawing/2014/main" id="{E97EAB3D-C7FA-4BEF-85C3-CCB0538F74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2363" y="3090863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Oval 84">
              <a:extLst>
                <a:ext uri="{FF2B5EF4-FFF2-40B4-BE49-F238E27FC236}">
                  <a16:creationId xmlns:a16="http://schemas.microsoft.com/office/drawing/2014/main" id="{A4A525B4-A4EE-4043-9745-F59FF98B6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0463" y="314325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Oval 85">
              <a:extLst>
                <a:ext uri="{FF2B5EF4-FFF2-40B4-BE49-F238E27FC236}">
                  <a16:creationId xmlns:a16="http://schemas.microsoft.com/office/drawing/2014/main" id="{826B5ECF-93BB-4A80-990D-781EDCB6F9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0163" y="3262313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Oval 86">
              <a:extLst>
                <a:ext uri="{FF2B5EF4-FFF2-40B4-BE49-F238E27FC236}">
                  <a16:creationId xmlns:a16="http://schemas.microsoft.com/office/drawing/2014/main" id="{55C740C9-BC84-4EF8-9EA5-4FE9B327A4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9688" y="3249613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Oval 87">
              <a:extLst>
                <a:ext uri="{FF2B5EF4-FFF2-40B4-BE49-F238E27FC236}">
                  <a16:creationId xmlns:a16="http://schemas.microsoft.com/office/drawing/2014/main" id="{E84F4E58-9F33-47D3-AE82-E192345D62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8275" y="3052763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Oval 88">
              <a:extLst>
                <a:ext uri="{FF2B5EF4-FFF2-40B4-BE49-F238E27FC236}">
                  <a16:creationId xmlns:a16="http://schemas.microsoft.com/office/drawing/2014/main" id="{76D592FC-4579-4331-90EC-AA312FC20C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913" y="3051175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Oval 89">
              <a:extLst>
                <a:ext uri="{FF2B5EF4-FFF2-40B4-BE49-F238E27FC236}">
                  <a16:creationId xmlns:a16="http://schemas.microsoft.com/office/drawing/2014/main" id="{5690D22A-D2A0-4505-9C2B-D73D4D536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1138" y="3059113"/>
              <a:ext cx="76200" cy="7778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Oval 90">
              <a:extLst>
                <a:ext uri="{FF2B5EF4-FFF2-40B4-BE49-F238E27FC236}">
                  <a16:creationId xmlns:a16="http://schemas.microsoft.com/office/drawing/2014/main" id="{736D0611-C541-421A-99CE-62E8091D2A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3050" y="310515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Oval 91">
              <a:extLst>
                <a:ext uri="{FF2B5EF4-FFF2-40B4-BE49-F238E27FC236}">
                  <a16:creationId xmlns:a16="http://schemas.microsoft.com/office/drawing/2014/main" id="{65DF0C1B-F303-4D67-8D8E-B6C4C31A1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3050" y="310515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Oval 92">
              <a:extLst>
                <a:ext uri="{FF2B5EF4-FFF2-40B4-BE49-F238E27FC236}">
                  <a16:creationId xmlns:a16="http://schemas.microsoft.com/office/drawing/2014/main" id="{D25EDDDC-F5DB-42BE-90CC-B5D752F15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2575" y="3116263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Oval 93">
              <a:extLst>
                <a:ext uri="{FF2B5EF4-FFF2-40B4-BE49-F238E27FC236}">
                  <a16:creationId xmlns:a16="http://schemas.microsoft.com/office/drawing/2014/main" id="{E6711B69-1F76-4CFD-A1A6-E03322D3D0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8925" y="312420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Oval 94">
              <a:extLst>
                <a:ext uri="{FF2B5EF4-FFF2-40B4-BE49-F238E27FC236}">
                  <a16:creationId xmlns:a16="http://schemas.microsoft.com/office/drawing/2014/main" id="{35B8CB9F-BA10-4E93-810A-6AB72A198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1975" y="344805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Oval 95">
              <a:extLst>
                <a:ext uri="{FF2B5EF4-FFF2-40B4-BE49-F238E27FC236}">
                  <a16:creationId xmlns:a16="http://schemas.microsoft.com/office/drawing/2014/main" id="{72BCECE7-4704-44FB-B384-8BECE2206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0238" y="342265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Oval 96">
              <a:extLst>
                <a:ext uri="{FF2B5EF4-FFF2-40B4-BE49-F238E27FC236}">
                  <a16:creationId xmlns:a16="http://schemas.microsoft.com/office/drawing/2014/main" id="{1F02FA1D-F13C-4625-B8CE-8E9EFAFECB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8025" y="3117850"/>
              <a:ext cx="77788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Oval 97">
              <a:extLst>
                <a:ext uri="{FF2B5EF4-FFF2-40B4-BE49-F238E27FC236}">
                  <a16:creationId xmlns:a16="http://schemas.microsoft.com/office/drawing/2014/main" id="{8A330DB2-BB25-47C9-A634-279C25243E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9300" y="2970213"/>
              <a:ext cx="76200" cy="7778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Oval 98">
              <a:extLst>
                <a:ext uri="{FF2B5EF4-FFF2-40B4-BE49-F238E27FC236}">
                  <a16:creationId xmlns:a16="http://schemas.microsoft.com/office/drawing/2014/main" id="{1338B6F1-53E0-444D-94CD-1F5917C1F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4550" y="297815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Oval 99">
              <a:extLst>
                <a:ext uri="{FF2B5EF4-FFF2-40B4-BE49-F238E27FC236}">
                  <a16:creationId xmlns:a16="http://schemas.microsoft.com/office/drawing/2014/main" id="{FBE707F0-60DE-4B1A-B666-680D60FB6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2650" y="3070225"/>
              <a:ext cx="76200" cy="7778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Oval 100">
              <a:extLst>
                <a:ext uri="{FF2B5EF4-FFF2-40B4-BE49-F238E27FC236}">
                  <a16:creationId xmlns:a16="http://schemas.microsoft.com/office/drawing/2014/main" id="{1E595564-069D-4735-BCE4-CFF92EF5CE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6463" y="314325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Oval 101">
              <a:extLst>
                <a:ext uri="{FF2B5EF4-FFF2-40B4-BE49-F238E27FC236}">
                  <a16:creationId xmlns:a16="http://schemas.microsoft.com/office/drawing/2014/main" id="{D74D11F6-71EA-4D6F-B551-F15BFDCC28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8688" y="318135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Oval 102">
              <a:extLst>
                <a:ext uri="{FF2B5EF4-FFF2-40B4-BE49-F238E27FC236}">
                  <a16:creationId xmlns:a16="http://schemas.microsoft.com/office/drawing/2014/main" id="{55116377-8567-43D2-8AD0-56E542F96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7750" y="346075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Oval 103">
              <a:extLst>
                <a:ext uri="{FF2B5EF4-FFF2-40B4-BE49-F238E27FC236}">
                  <a16:creationId xmlns:a16="http://schemas.microsoft.com/office/drawing/2014/main" id="{C1E6DACE-EABC-4D0E-95AE-9C3F514450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8400" y="3278188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Oval 104">
              <a:extLst>
                <a:ext uri="{FF2B5EF4-FFF2-40B4-BE49-F238E27FC236}">
                  <a16:creationId xmlns:a16="http://schemas.microsoft.com/office/drawing/2014/main" id="{C4AB1BCC-7D15-416F-A1AA-1A1FE89B9B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9525" y="3025775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Oval 105">
              <a:extLst>
                <a:ext uri="{FF2B5EF4-FFF2-40B4-BE49-F238E27FC236}">
                  <a16:creationId xmlns:a16="http://schemas.microsoft.com/office/drawing/2014/main" id="{800D19F6-0AE5-46E1-9353-C1742C8976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4925" y="2982913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Oval 106">
              <a:extLst>
                <a:ext uri="{FF2B5EF4-FFF2-40B4-BE49-F238E27FC236}">
                  <a16:creationId xmlns:a16="http://schemas.microsoft.com/office/drawing/2014/main" id="{7362B54E-5492-4432-8DF1-483EE3453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4613" y="2943225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Oval 107">
              <a:extLst>
                <a:ext uri="{FF2B5EF4-FFF2-40B4-BE49-F238E27FC236}">
                  <a16:creationId xmlns:a16="http://schemas.microsoft.com/office/drawing/2014/main" id="{E013471D-6BC7-48CD-8635-1FA3B134C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4625" y="3038475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Oval 108">
              <a:extLst>
                <a:ext uri="{FF2B5EF4-FFF2-40B4-BE49-F238E27FC236}">
                  <a16:creationId xmlns:a16="http://schemas.microsoft.com/office/drawing/2014/main" id="{C5062143-90E8-4013-92B6-55D319C5FF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0038" y="332105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Oval 109">
              <a:extLst>
                <a:ext uri="{FF2B5EF4-FFF2-40B4-BE49-F238E27FC236}">
                  <a16:creationId xmlns:a16="http://schemas.microsoft.com/office/drawing/2014/main" id="{F2A14A18-484A-468A-AAD0-11BFC36C1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6738" y="3119438"/>
              <a:ext cx="76200" cy="7778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Oval 110">
              <a:extLst>
                <a:ext uri="{FF2B5EF4-FFF2-40B4-BE49-F238E27FC236}">
                  <a16:creationId xmlns:a16="http://schemas.microsoft.com/office/drawing/2014/main" id="{7EDBB3CE-88CE-444D-8480-17CC9D5E8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6263" y="3108325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Oval 111">
              <a:extLst>
                <a:ext uri="{FF2B5EF4-FFF2-40B4-BE49-F238E27FC236}">
                  <a16:creationId xmlns:a16="http://schemas.microsoft.com/office/drawing/2014/main" id="{789B4D0B-A47F-4069-A629-20CEF6EBAA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4850" y="3081338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Oval 112">
              <a:extLst>
                <a:ext uri="{FF2B5EF4-FFF2-40B4-BE49-F238E27FC236}">
                  <a16:creationId xmlns:a16="http://schemas.microsoft.com/office/drawing/2014/main" id="{C70AFEF9-1FEC-4A8B-8D95-1289DB8CE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5013" y="3121025"/>
              <a:ext cx="76200" cy="7778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Oval 113">
              <a:extLst>
                <a:ext uri="{FF2B5EF4-FFF2-40B4-BE49-F238E27FC236}">
                  <a16:creationId xmlns:a16="http://schemas.microsoft.com/office/drawing/2014/main" id="{C7B33D79-74FE-42E6-8EA1-59EC95C947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6125" y="313055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Oval 114">
              <a:extLst>
                <a:ext uri="{FF2B5EF4-FFF2-40B4-BE49-F238E27FC236}">
                  <a16:creationId xmlns:a16="http://schemas.microsoft.com/office/drawing/2014/main" id="{889F3DA7-910D-4982-8C39-CEF223559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7250" y="311785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Oval 115">
              <a:extLst>
                <a:ext uri="{FF2B5EF4-FFF2-40B4-BE49-F238E27FC236}">
                  <a16:creationId xmlns:a16="http://schemas.microsoft.com/office/drawing/2014/main" id="{46AF5E9F-189F-4955-A856-87ADED9632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1063" y="307340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Oval 116">
              <a:extLst>
                <a:ext uri="{FF2B5EF4-FFF2-40B4-BE49-F238E27FC236}">
                  <a16:creationId xmlns:a16="http://schemas.microsoft.com/office/drawing/2014/main" id="{34FE5A8D-9F05-4B4C-9ED8-BCB5EDBAE8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2513" y="3184525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Oval 117">
              <a:extLst>
                <a:ext uri="{FF2B5EF4-FFF2-40B4-BE49-F238E27FC236}">
                  <a16:creationId xmlns:a16="http://schemas.microsoft.com/office/drawing/2014/main" id="{6C700BA9-81D7-4EED-81ED-6EA265F3C0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1088" y="3203575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Oval 118">
              <a:extLst>
                <a:ext uri="{FF2B5EF4-FFF2-40B4-BE49-F238E27FC236}">
                  <a16:creationId xmlns:a16="http://schemas.microsoft.com/office/drawing/2014/main" id="{101612AE-418A-4AC8-B55F-3CC93694F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2525" y="3371850"/>
              <a:ext cx="76200" cy="7778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Oval 119">
              <a:extLst>
                <a:ext uri="{FF2B5EF4-FFF2-40B4-BE49-F238E27FC236}">
                  <a16:creationId xmlns:a16="http://schemas.microsoft.com/office/drawing/2014/main" id="{C635EB72-1F03-4E99-AFCD-79F3EE825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4600" y="3435350"/>
              <a:ext cx="77788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Oval 120">
              <a:extLst>
                <a:ext uri="{FF2B5EF4-FFF2-40B4-BE49-F238E27FC236}">
                  <a16:creationId xmlns:a16="http://schemas.microsoft.com/office/drawing/2014/main" id="{B4B27E89-ECC0-44E5-B8E0-42738452F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2238" y="2989263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121">
              <a:extLst>
                <a:ext uri="{FF2B5EF4-FFF2-40B4-BE49-F238E27FC236}">
                  <a16:creationId xmlns:a16="http://schemas.microsoft.com/office/drawing/2014/main" id="{D3EBC6C9-DFE0-4A95-B874-EAF773D60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613" y="2881313"/>
              <a:ext cx="3846513" cy="735013"/>
            </a:xfrm>
            <a:custGeom>
              <a:avLst/>
              <a:gdLst>
                <a:gd name="T0" fmla="*/ 38 w 2423"/>
                <a:gd name="T1" fmla="*/ 137 h 463"/>
                <a:gd name="T2" fmla="*/ 85 w 2423"/>
                <a:gd name="T3" fmla="*/ 194 h 463"/>
                <a:gd name="T4" fmla="*/ 133 w 2423"/>
                <a:gd name="T5" fmla="*/ 198 h 463"/>
                <a:gd name="T6" fmla="*/ 180 w 2423"/>
                <a:gd name="T7" fmla="*/ 212 h 463"/>
                <a:gd name="T8" fmla="*/ 228 w 2423"/>
                <a:gd name="T9" fmla="*/ 333 h 463"/>
                <a:gd name="T10" fmla="*/ 275 w 2423"/>
                <a:gd name="T11" fmla="*/ 463 h 463"/>
                <a:gd name="T12" fmla="*/ 323 w 2423"/>
                <a:gd name="T13" fmla="*/ 364 h 463"/>
                <a:gd name="T14" fmla="*/ 370 w 2423"/>
                <a:gd name="T15" fmla="*/ 264 h 463"/>
                <a:gd name="T16" fmla="*/ 418 w 2423"/>
                <a:gd name="T17" fmla="*/ 199 h 463"/>
                <a:gd name="T18" fmla="*/ 465 w 2423"/>
                <a:gd name="T19" fmla="*/ 162 h 463"/>
                <a:gd name="T20" fmla="*/ 513 w 2423"/>
                <a:gd name="T21" fmla="*/ 159 h 463"/>
                <a:gd name="T22" fmla="*/ 560 w 2423"/>
                <a:gd name="T23" fmla="*/ 151 h 463"/>
                <a:gd name="T24" fmla="*/ 608 w 2423"/>
                <a:gd name="T25" fmla="*/ 175 h 463"/>
                <a:gd name="T26" fmla="*/ 655 w 2423"/>
                <a:gd name="T27" fmla="*/ 253 h 463"/>
                <a:gd name="T28" fmla="*/ 703 w 2423"/>
                <a:gd name="T29" fmla="*/ 264 h 463"/>
                <a:gd name="T30" fmla="*/ 750 w 2423"/>
                <a:gd name="T31" fmla="*/ 235 h 463"/>
                <a:gd name="T32" fmla="*/ 798 w 2423"/>
                <a:gd name="T33" fmla="*/ 156 h 463"/>
                <a:gd name="T34" fmla="*/ 845 w 2423"/>
                <a:gd name="T35" fmla="*/ 159 h 463"/>
                <a:gd name="T36" fmla="*/ 893 w 2423"/>
                <a:gd name="T37" fmla="*/ 161 h 463"/>
                <a:gd name="T38" fmla="*/ 940 w 2423"/>
                <a:gd name="T39" fmla="*/ 221 h 463"/>
                <a:gd name="T40" fmla="*/ 988 w 2423"/>
                <a:gd name="T41" fmla="*/ 305 h 463"/>
                <a:gd name="T42" fmla="*/ 1035 w 2423"/>
                <a:gd name="T43" fmla="*/ 390 h 463"/>
                <a:gd name="T44" fmla="*/ 1083 w 2423"/>
                <a:gd name="T45" fmla="*/ 399 h 463"/>
                <a:gd name="T46" fmla="*/ 1130 w 2423"/>
                <a:gd name="T47" fmla="*/ 196 h 463"/>
                <a:gd name="T48" fmla="*/ 1178 w 2423"/>
                <a:gd name="T49" fmla="*/ 43 h 463"/>
                <a:gd name="T50" fmla="*/ 1225 w 2423"/>
                <a:gd name="T51" fmla="*/ 70 h 463"/>
                <a:gd name="T52" fmla="*/ 1273 w 2423"/>
                <a:gd name="T53" fmla="*/ 194 h 463"/>
                <a:gd name="T54" fmla="*/ 1320 w 2423"/>
                <a:gd name="T55" fmla="*/ 315 h 463"/>
                <a:gd name="T56" fmla="*/ 1368 w 2423"/>
                <a:gd name="T57" fmla="*/ 350 h 463"/>
                <a:gd name="T58" fmla="*/ 1416 w 2423"/>
                <a:gd name="T59" fmla="*/ 277 h 463"/>
                <a:gd name="T60" fmla="*/ 1463 w 2423"/>
                <a:gd name="T61" fmla="*/ 197 h 463"/>
                <a:gd name="T62" fmla="*/ 1510 w 2423"/>
                <a:gd name="T63" fmla="*/ 117 h 463"/>
                <a:gd name="T64" fmla="*/ 1558 w 2423"/>
                <a:gd name="T65" fmla="*/ 16 h 463"/>
                <a:gd name="T66" fmla="*/ 1606 w 2423"/>
                <a:gd name="T67" fmla="*/ 126 h 463"/>
                <a:gd name="T68" fmla="*/ 1653 w 2423"/>
                <a:gd name="T69" fmla="*/ 248 h 463"/>
                <a:gd name="T70" fmla="*/ 1700 w 2423"/>
                <a:gd name="T71" fmla="*/ 311 h 463"/>
                <a:gd name="T72" fmla="*/ 1748 w 2423"/>
                <a:gd name="T73" fmla="*/ 302 h 463"/>
                <a:gd name="T74" fmla="*/ 1796 w 2423"/>
                <a:gd name="T75" fmla="*/ 244 h 463"/>
                <a:gd name="T76" fmla="*/ 1843 w 2423"/>
                <a:gd name="T77" fmla="*/ 165 h 463"/>
                <a:gd name="T78" fmla="*/ 1891 w 2423"/>
                <a:gd name="T79" fmla="*/ 151 h 463"/>
                <a:gd name="T80" fmla="*/ 1938 w 2423"/>
                <a:gd name="T81" fmla="*/ 158 h 463"/>
                <a:gd name="T82" fmla="*/ 1986 w 2423"/>
                <a:gd name="T83" fmla="*/ 205 h 463"/>
                <a:gd name="T84" fmla="*/ 2033 w 2423"/>
                <a:gd name="T85" fmla="*/ 192 h 463"/>
                <a:gd name="T86" fmla="*/ 2081 w 2423"/>
                <a:gd name="T87" fmla="*/ 181 h 463"/>
                <a:gd name="T88" fmla="*/ 2128 w 2423"/>
                <a:gd name="T89" fmla="*/ 188 h 463"/>
                <a:gd name="T90" fmla="*/ 2176 w 2423"/>
                <a:gd name="T91" fmla="*/ 212 h 463"/>
                <a:gd name="T92" fmla="*/ 2223 w 2423"/>
                <a:gd name="T93" fmla="*/ 351 h 463"/>
                <a:gd name="T94" fmla="*/ 2271 w 2423"/>
                <a:gd name="T95" fmla="*/ 360 h 463"/>
                <a:gd name="T96" fmla="*/ 2318 w 2423"/>
                <a:gd name="T97" fmla="*/ 258 h 463"/>
                <a:gd name="T98" fmla="*/ 2366 w 2423"/>
                <a:gd name="T99" fmla="*/ 131 h 463"/>
                <a:gd name="T100" fmla="*/ 2413 w 2423"/>
                <a:gd name="T101" fmla="*/ 1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23" h="463">
                  <a:moveTo>
                    <a:pt x="0" y="93"/>
                  </a:moveTo>
                  <a:lnTo>
                    <a:pt x="9" y="80"/>
                  </a:lnTo>
                  <a:lnTo>
                    <a:pt x="19" y="92"/>
                  </a:lnTo>
                  <a:lnTo>
                    <a:pt x="28" y="114"/>
                  </a:lnTo>
                  <a:lnTo>
                    <a:pt x="38" y="137"/>
                  </a:lnTo>
                  <a:lnTo>
                    <a:pt x="47" y="159"/>
                  </a:lnTo>
                  <a:lnTo>
                    <a:pt x="57" y="180"/>
                  </a:lnTo>
                  <a:lnTo>
                    <a:pt x="66" y="200"/>
                  </a:lnTo>
                  <a:lnTo>
                    <a:pt x="76" y="212"/>
                  </a:lnTo>
                  <a:lnTo>
                    <a:pt x="85" y="194"/>
                  </a:lnTo>
                  <a:lnTo>
                    <a:pt x="95" y="191"/>
                  </a:lnTo>
                  <a:lnTo>
                    <a:pt x="104" y="198"/>
                  </a:lnTo>
                  <a:lnTo>
                    <a:pt x="114" y="205"/>
                  </a:lnTo>
                  <a:lnTo>
                    <a:pt x="123" y="208"/>
                  </a:lnTo>
                  <a:lnTo>
                    <a:pt x="133" y="198"/>
                  </a:lnTo>
                  <a:lnTo>
                    <a:pt x="142" y="189"/>
                  </a:lnTo>
                  <a:lnTo>
                    <a:pt x="152" y="184"/>
                  </a:lnTo>
                  <a:lnTo>
                    <a:pt x="161" y="191"/>
                  </a:lnTo>
                  <a:lnTo>
                    <a:pt x="171" y="200"/>
                  </a:lnTo>
                  <a:lnTo>
                    <a:pt x="180" y="212"/>
                  </a:lnTo>
                  <a:lnTo>
                    <a:pt x="190" y="226"/>
                  </a:lnTo>
                  <a:lnTo>
                    <a:pt x="199" y="249"/>
                  </a:lnTo>
                  <a:lnTo>
                    <a:pt x="209" y="275"/>
                  </a:lnTo>
                  <a:lnTo>
                    <a:pt x="218" y="303"/>
                  </a:lnTo>
                  <a:lnTo>
                    <a:pt x="228" y="333"/>
                  </a:lnTo>
                  <a:lnTo>
                    <a:pt x="237" y="363"/>
                  </a:lnTo>
                  <a:lnTo>
                    <a:pt x="247" y="393"/>
                  </a:lnTo>
                  <a:lnTo>
                    <a:pt x="256" y="421"/>
                  </a:lnTo>
                  <a:lnTo>
                    <a:pt x="266" y="448"/>
                  </a:lnTo>
                  <a:lnTo>
                    <a:pt x="275" y="463"/>
                  </a:lnTo>
                  <a:lnTo>
                    <a:pt x="285" y="447"/>
                  </a:lnTo>
                  <a:lnTo>
                    <a:pt x="294" y="428"/>
                  </a:lnTo>
                  <a:lnTo>
                    <a:pt x="304" y="407"/>
                  </a:lnTo>
                  <a:lnTo>
                    <a:pt x="313" y="386"/>
                  </a:lnTo>
                  <a:lnTo>
                    <a:pt x="323" y="364"/>
                  </a:lnTo>
                  <a:lnTo>
                    <a:pt x="332" y="342"/>
                  </a:lnTo>
                  <a:lnTo>
                    <a:pt x="342" y="321"/>
                  </a:lnTo>
                  <a:lnTo>
                    <a:pt x="351" y="300"/>
                  </a:lnTo>
                  <a:lnTo>
                    <a:pt x="361" y="282"/>
                  </a:lnTo>
                  <a:lnTo>
                    <a:pt x="370" y="264"/>
                  </a:lnTo>
                  <a:lnTo>
                    <a:pt x="380" y="248"/>
                  </a:lnTo>
                  <a:lnTo>
                    <a:pt x="389" y="233"/>
                  </a:lnTo>
                  <a:lnTo>
                    <a:pt x="399" y="221"/>
                  </a:lnTo>
                  <a:lnTo>
                    <a:pt x="408" y="209"/>
                  </a:lnTo>
                  <a:lnTo>
                    <a:pt x="418" y="199"/>
                  </a:lnTo>
                  <a:lnTo>
                    <a:pt x="427" y="190"/>
                  </a:lnTo>
                  <a:lnTo>
                    <a:pt x="437" y="182"/>
                  </a:lnTo>
                  <a:lnTo>
                    <a:pt x="446" y="175"/>
                  </a:lnTo>
                  <a:lnTo>
                    <a:pt x="456" y="168"/>
                  </a:lnTo>
                  <a:lnTo>
                    <a:pt x="465" y="162"/>
                  </a:lnTo>
                  <a:lnTo>
                    <a:pt x="475" y="157"/>
                  </a:lnTo>
                  <a:lnTo>
                    <a:pt x="484" y="154"/>
                  </a:lnTo>
                  <a:lnTo>
                    <a:pt x="494" y="156"/>
                  </a:lnTo>
                  <a:lnTo>
                    <a:pt x="503" y="158"/>
                  </a:lnTo>
                  <a:lnTo>
                    <a:pt x="513" y="159"/>
                  </a:lnTo>
                  <a:lnTo>
                    <a:pt x="522" y="162"/>
                  </a:lnTo>
                  <a:lnTo>
                    <a:pt x="532" y="173"/>
                  </a:lnTo>
                  <a:lnTo>
                    <a:pt x="541" y="184"/>
                  </a:lnTo>
                  <a:lnTo>
                    <a:pt x="551" y="174"/>
                  </a:lnTo>
                  <a:lnTo>
                    <a:pt x="560" y="151"/>
                  </a:lnTo>
                  <a:lnTo>
                    <a:pt x="570" y="146"/>
                  </a:lnTo>
                  <a:lnTo>
                    <a:pt x="579" y="151"/>
                  </a:lnTo>
                  <a:lnTo>
                    <a:pt x="589" y="156"/>
                  </a:lnTo>
                  <a:lnTo>
                    <a:pt x="598" y="163"/>
                  </a:lnTo>
                  <a:lnTo>
                    <a:pt x="608" y="175"/>
                  </a:lnTo>
                  <a:lnTo>
                    <a:pt x="617" y="198"/>
                  </a:lnTo>
                  <a:lnTo>
                    <a:pt x="627" y="221"/>
                  </a:lnTo>
                  <a:lnTo>
                    <a:pt x="636" y="234"/>
                  </a:lnTo>
                  <a:lnTo>
                    <a:pt x="646" y="244"/>
                  </a:lnTo>
                  <a:lnTo>
                    <a:pt x="655" y="253"/>
                  </a:lnTo>
                  <a:lnTo>
                    <a:pt x="665" y="259"/>
                  </a:lnTo>
                  <a:lnTo>
                    <a:pt x="674" y="264"/>
                  </a:lnTo>
                  <a:lnTo>
                    <a:pt x="684" y="266"/>
                  </a:lnTo>
                  <a:lnTo>
                    <a:pt x="693" y="266"/>
                  </a:lnTo>
                  <a:lnTo>
                    <a:pt x="703" y="264"/>
                  </a:lnTo>
                  <a:lnTo>
                    <a:pt x="712" y="260"/>
                  </a:lnTo>
                  <a:lnTo>
                    <a:pt x="722" y="268"/>
                  </a:lnTo>
                  <a:lnTo>
                    <a:pt x="731" y="259"/>
                  </a:lnTo>
                  <a:lnTo>
                    <a:pt x="741" y="248"/>
                  </a:lnTo>
                  <a:lnTo>
                    <a:pt x="750" y="235"/>
                  </a:lnTo>
                  <a:lnTo>
                    <a:pt x="760" y="221"/>
                  </a:lnTo>
                  <a:lnTo>
                    <a:pt x="769" y="205"/>
                  </a:lnTo>
                  <a:lnTo>
                    <a:pt x="779" y="189"/>
                  </a:lnTo>
                  <a:lnTo>
                    <a:pt x="788" y="172"/>
                  </a:lnTo>
                  <a:lnTo>
                    <a:pt x="798" y="156"/>
                  </a:lnTo>
                  <a:lnTo>
                    <a:pt x="807" y="142"/>
                  </a:lnTo>
                  <a:lnTo>
                    <a:pt x="817" y="135"/>
                  </a:lnTo>
                  <a:lnTo>
                    <a:pt x="826" y="144"/>
                  </a:lnTo>
                  <a:lnTo>
                    <a:pt x="836" y="152"/>
                  </a:lnTo>
                  <a:lnTo>
                    <a:pt x="845" y="159"/>
                  </a:lnTo>
                  <a:lnTo>
                    <a:pt x="855" y="166"/>
                  </a:lnTo>
                  <a:lnTo>
                    <a:pt x="864" y="173"/>
                  </a:lnTo>
                  <a:lnTo>
                    <a:pt x="874" y="167"/>
                  </a:lnTo>
                  <a:lnTo>
                    <a:pt x="883" y="152"/>
                  </a:lnTo>
                  <a:lnTo>
                    <a:pt x="893" y="161"/>
                  </a:lnTo>
                  <a:lnTo>
                    <a:pt x="902" y="171"/>
                  </a:lnTo>
                  <a:lnTo>
                    <a:pt x="912" y="181"/>
                  </a:lnTo>
                  <a:lnTo>
                    <a:pt x="921" y="194"/>
                  </a:lnTo>
                  <a:lnTo>
                    <a:pt x="931" y="207"/>
                  </a:lnTo>
                  <a:lnTo>
                    <a:pt x="940" y="221"/>
                  </a:lnTo>
                  <a:lnTo>
                    <a:pt x="950" y="236"/>
                  </a:lnTo>
                  <a:lnTo>
                    <a:pt x="960" y="253"/>
                  </a:lnTo>
                  <a:lnTo>
                    <a:pt x="969" y="270"/>
                  </a:lnTo>
                  <a:lnTo>
                    <a:pt x="978" y="287"/>
                  </a:lnTo>
                  <a:lnTo>
                    <a:pt x="988" y="305"/>
                  </a:lnTo>
                  <a:lnTo>
                    <a:pt x="997" y="323"/>
                  </a:lnTo>
                  <a:lnTo>
                    <a:pt x="1007" y="341"/>
                  </a:lnTo>
                  <a:lnTo>
                    <a:pt x="1016" y="359"/>
                  </a:lnTo>
                  <a:lnTo>
                    <a:pt x="1026" y="375"/>
                  </a:lnTo>
                  <a:lnTo>
                    <a:pt x="1035" y="390"/>
                  </a:lnTo>
                  <a:lnTo>
                    <a:pt x="1045" y="403"/>
                  </a:lnTo>
                  <a:lnTo>
                    <a:pt x="1054" y="410"/>
                  </a:lnTo>
                  <a:lnTo>
                    <a:pt x="1064" y="410"/>
                  </a:lnTo>
                  <a:lnTo>
                    <a:pt x="1073" y="406"/>
                  </a:lnTo>
                  <a:lnTo>
                    <a:pt x="1083" y="399"/>
                  </a:lnTo>
                  <a:lnTo>
                    <a:pt x="1092" y="387"/>
                  </a:lnTo>
                  <a:lnTo>
                    <a:pt x="1102" y="346"/>
                  </a:lnTo>
                  <a:lnTo>
                    <a:pt x="1111" y="297"/>
                  </a:lnTo>
                  <a:lnTo>
                    <a:pt x="1121" y="247"/>
                  </a:lnTo>
                  <a:lnTo>
                    <a:pt x="1130" y="196"/>
                  </a:lnTo>
                  <a:lnTo>
                    <a:pt x="1140" y="146"/>
                  </a:lnTo>
                  <a:lnTo>
                    <a:pt x="1150" y="106"/>
                  </a:lnTo>
                  <a:lnTo>
                    <a:pt x="1159" y="75"/>
                  </a:lnTo>
                  <a:lnTo>
                    <a:pt x="1169" y="48"/>
                  </a:lnTo>
                  <a:lnTo>
                    <a:pt x="1178" y="43"/>
                  </a:lnTo>
                  <a:lnTo>
                    <a:pt x="1188" y="42"/>
                  </a:lnTo>
                  <a:lnTo>
                    <a:pt x="1197" y="45"/>
                  </a:lnTo>
                  <a:lnTo>
                    <a:pt x="1206" y="50"/>
                  </a:lnTo>
                  <a:lnTo>
                    <a:pt x="1216" y="59"/>
                  </a:lnTo>
                  <a:lnTo>
                    <a:pt x="1225" y="70"/>
                  </a:lnTo>
                  <a:lnTo>
                    <a:pt x="1235" y="90"/>
                  </a:lnTo>
                  <a:lnTo>
                    <a:pt x="1244" y="114"/>
                  </a:lnTo>
                  <a:lnTo>
                    <a:pt x="1254" y="140"/>
                  </a:lnTo>
                  <a:lnTo>
                    <a:pt x="1263" y="164"/>
                  </a:lnTo>
                  <a:lnTo>
                    <a:pt x="1273" y="194"/>
                  </a:lnTo>
                  <a:lnTo>
                    <a:pt x="1282" y="231"/>
                  </a:lnTo>
                  <a:lnTo>
                    <a:pt x="1292" y="255"/>
                  </a:lnTo>
                  <a:lnTo>
                    <a:pt x="1301" y="277"/>
                  </a:lnTo>
                  <a:lnTo>
                    <a:pt x="1311" y="298"/>
                  </a:lnTo>
                  <a:lnTo>
                    <a:pt x="1320" y="315"/>
                  </a:lnTo>
                  <a:lnTo>
                    <a:pt x="1330" y="330"/>
                  </a:lnTo>
                  <a:lnTo>
                    <a:pt x="1340" y="342"/>
                  </a:lnTo>
                  <a:lnTo>
                    <a:pt x="1349" y="351"/>
                  </a:lnTo>
                  <a:lnTo>
                    <a:pt x="1359" y="356"/>
                  </a:lnTo>
                  <a:lnTo>
                    <a:pt x="1368" y="350"/>
                  </a:lnTo>
                  <a:lnTo>
                    <a:pt x="1378" y="340"/>
                  </a:lnTo>
                  <a:lnTo>
                    <a:pt x="1387" y="328"/>
                  </a:lnTo>
                  <a:lnTo>
                    <a:pt x="1397" y="313"/>
                  </a:lnTo>
                  <a:lnTo>
                    <a:pt x="1406" y="296"/>
                  </a:lnTo>
                  <a:lnTo>
                    <a:pt x="1416" y="277"/>
                  </a:lnTo>
                  <a:lnTo>
                    <a:pt x="1425" y="257"/>
                  </a:lnTo>
                  <a:lnTo>
                    <a:pt x="1435" y="237"/>
                  </a:lnTo>
                  <a:lnTo>
                    <a:pt x="1444" y="225"/>
                  </a:lnTo>
                  <a:lnTo>
                    <a:pt x="1453" y="212"/>
                  </a:lnTo>
                  <a:lnTo>
                    <a:pt x="1463" y="197"/>
                  </a:lnTo>
                  <a:lnTo>
                    <a:pt x="1472" y="182"/>
                  </a:lnTo>
                  <a:lnTo>
                    <a:pt x="1482" y="165"/>
                  </a:lnTo>
                  <a:lnTo>
                    <a:pt x="1491" y="147"/>
                  </a:lnTo>
                  <a:lnTo>
                    <a:pt x="1501" y="128"/>
                  </a:lnTo>
                  <a:lnTo>
                    <a:pt x="1510" y="117"/>
                  </a:lnTo>
                  <a:lnTo>
                    <a:pt x="1520" y="103"/>
                  </a:lnTo>
                  <a:lnTo>
                    <a:pt x="1530" y="58"/>
                  </a:lnTo>
                  <a:lnTo>
                    <a:pt x="1539" y="14"/>
                  </a:lnTo>
                  <a:lnTo>
                    <a:pt x="1549" y="0"/>
                  </a:lnTo>
                  <a:lnTo>
                    <a:pt x="1558" y="16"/>
                  </a:lnTo>
                  <a:lnTo>
                    <a:pt x="1568" y="35"/>
                  </a:lnTo>
                  <a:lnTo>
                    <a:pt x="1577" y="56"/>
                  </a:lnTo>
                  <a:lnTo>
                    <a:pt x="1587" y="79"/>
                  </a:lnTo>
                  <a:lnTo>
                    <a:pt x="1596" y="102"/>
                  </a:lnTo>
                  <a:lnTo>
                    <a:pt x="1606" y="126"/>
                  </a:lnTo>
                  <a:lnTo>
                    <a:pt x="1615" y="152"/>
                  </a:lnTo>
                  <a:lnTo>
                    <a:pt x="1625" y="179"/>
                  </a:lnTo>
                  <a:lnTo>
                    <a:pt x="1634" y="204"/>
                  </a:lnTo>
                  <a:lnTo>
                    <a:pt x="1644" y="227"/>
                  </a:lnTo>
                  <a:lnTo>
                    <a:pt x="1653" y="248"/>
                  </a:lnTo>
                  <a:lnTo>
                    <a:pt x="1663" y="267"/>
                  </a:lnTo>
                  <a:lnTo>
                    <a:pt x="1672" y="283"/>
                  </a:lnTo>
                  <a:lnTo>
                    <a:pt x="1682" y="296"/>
                  </a:lnTo>
                  <a:lnTo>
                    <a:pt x="1691" y="305"/>
                  </a:lnTo>
                  <a:lnTo>
                    <a:pt x="1700" y="311"/>
                  </a:lnTo>
                  <a:lnTo>
                    <a:pt x="1710" y="314"/>
                  </a:lnTo>
                  <a:lnTo>
                    <a:pt x="1719" y="314"/>
                  </a:lnTo>
                  <a:lnTo>
                    <a:pt x="1729" y="312"/>
                  </a:lnTo>
                  <a:lnTo>
                    <a:pt x="1739" y="308"/>
                  </a:lnTo>
                  <a:lnTo>
                    <a:pt x="1748" y="302"/>
                  </a:lnTo>
                  <a:lnTo>
                    <a:pt x="1758" y="293"/>
                  </a:lnTo>
                  <a:lnTo>
                    <a:pt x="1767" y="283"/>
                  </a:lnTo>
                  <a:lnTo>
                    <a:pt x="1777" y="271"/>
                  </a:lnTo>
                  <a:lnTo>
                    <a:pt x="1786" y="258"/>
                  </a:lnTo>
                  <a:lnTo>
                    <a:pt x="1796" y="244"/>
                  </a:lnTo>
                  <a:lnTo>
                    <a:pt x="1805" y="229"/>
                  </a:lnTo>
                  <a:lnTo>
                    <a:pt x="1815" y="213"/>
                  </a:lnTo>
                  <a:lnTo>
                    <a:pt x="1824" y="197"/>
                  </a:lnTo>
                  <a:lnTo>
                    <a:pt x="1834" y="181"/>
                  </a:lnTo>
                  <a:lnTo>
                    <a:pt x="1843" y="165"/>
                  </a:lnTo>
                  <a:lnTo>
                    <a:pt x="1853" y="150"/>
                  </a:lnTo>
                  <a:lnTo>
                    <a:pt x="1862" y="146"/>
                  </a:lnTo>
                  <a:lnTo>
                    <a:pt x="1872" y="147"/>
                  </a:lnTo>
                  <a:lnTo>
                    <a:pt x="1881" y="149"/>
                  </a:lnTo>
                  <a:lnTo>
                    <a:pt x="1891" y="151"/>
                  </a:lnTo>
                  <a:lnTo>
                    <a:pt x="1900" y="153"/>
                  </a:lnTo>
                  <a:lnTo>
                    <a:pt x="1910" y="155"/>
                  </a:lnTo>
                  <a:lnTo>
                    <a:pt x="1919" y="157"/>
                  </a:lnTo>
                  <a:lnTo>
                    <a:pt x="1929" y="158"/>
                  </a:lnTo>
                  <a:lnTo>
                    <a:pt x="1938" y="158"/>
                  </a:lnTo>
                  <a:lnTo>
                    <a:pt x="1948" y="173"/>
                  </a:lnTo>
                  <a:lnTo>
                    <a:pt x="1957" y="192"/>
                  </a:lnTo>
                  <a:lnTo>
                    <a:pt x="1967" y="196"/>
                  </a:lnTo>
                  <a:lnTo>
                    <a:pt x="1976" y="201"/>
                  </a:lnTo>
                  <a:lnTo>
                    <a:pt x="1986" y="205"/>
                  </a:lnTo>
                  <a:lnTo>
                    <a:pt x="1995" y="206"/>
                  </a:lnTo>
                  <a:lnTo>
                    <a:pt x="2005" y="205"/>
                  </a:lnTo>
                  <a:lnTo>
                    <a:pt x="2014" y="202"/>
                  </a:lnTo>
                  <a:lnTo>
                    <a:pt x="2024" y="198"/>
                  </a:lnTo>
                  <a:lnTo>
                    <a:pt x="2033" y="192"/>
                  </a:lnTo>
                  <a:lnTo>
                    <a:pt x="2043" y="185"/>
                  </a:lnTo>
                  <a:lnTo>
                    <a:pt x="2052" y="177"/>
                  </a:lnTo>
                  <a:lnTo>
                    <a:pt x="2062" y="178"/>
                  </a:lnTo>
                  <a:lnTo>
                    <a:pt x="2071" y="180"/>
                  </a:lnTo>
                  <a:lnTo>
                    <a:pt x="2081" y="181"/>
                  </a:lnTo>
                  <a:lnTo>
                    <a:pt x="2090" y="183"/>
                  </a:lnTo>
                  <a:lnTo>
                    <a:pt x="2100" y="184"/>
                  </a:lnTo>
                  <a:lnTo>
                    <a:pt x="2109" y="185"/>
                  </a:lnTo>
                  <a:lnTo>
                    <a:pt x="2119" y="186"/>
                  </a:lnTo>
                  <a:lnTo>
                    <a:pt x="2128" y="188"/>
                  </a:lnTo>
                  <a:lnTo>
                    <a:pt x="2138" y="191"/>
                  </a:lnTo>
                  <a:lnTo>
                    <a:pt x="2147" y="194"/>
                  </a:lnTo>
                  <a:lnTo>
                    <a:pt x="2157" y="199"/>
                  </a:lnTo>
                  <a:lnTo>
                    <a:pt x="2166" y="205"/>
                  </a:lnTo>
                  <a:lnTo>
                    <a:pt x="2176" y="212"/>
                  </a:lnTo>
                  <a:lnTo>
                    <a:pt x="2185" y="235"/>
                  </a:lnTo>
                  <a:lnTo>
                    <a:pt x="2195" y="265"/>
                  </a:lnTo>
                  <a:lnTo>
                    <a:pt x="2204" y="294"/>
                  </a:lnTo>
                  <a:lnTo>
                    <a:pt x="2214" y="323"/>
                  </a:lnTo>
                  <a:lnTo>
                    <a:pt x="2223" y="351"/>
                  </a:lnTo>
                  <a:lnTo>
                    <a:pt x="2233" y="358"/>
                  </a:lnTo>
                  <a:lnTo>
                    <a:pt x="2242" y="363"/>
                  </a:lnTo>
                  <a:lnTo>
                    <a:pt x="2252" y="364"/>
                  </a:lnTo>
                  <a:lnTo>
                    <a:pt x="2261" y="364"/>
                  </a:lnTo>
                  <a:lnTo>
                    <a:pt x="2271" y="360"/>
                  </a:lnTo>
                  <a:lnTo>
                    <a:pt x="2280" y="353"/>
                  </a:lnTo>
                  <a:lnTo>
                    <a:pt x="2290" y="333"/>
                  </a:lnTo>
                  <a:lnTo>
                    <a:pt x="2299" y="310"/>
                  </a:lnTo>
                  <a:lnTo>
                    <a:pt x="2309" y="284"/>
                  </a:lnTo>
                  <a:lnTo>
                    <a:pt x="2318" y="258"/>
                  </a:lnTo>
                  <a:lnTo>
                    <a:pt x="2328" y="231"/>
                  </a:lnTo>
                  <a:lnTo>
                    <a:pt x="2337" y="204"/>
                  </a:lnTo>
                  <a:lnTo>
                    <a:pt x="2347" y="178"/>
                  </a:lnTo>
                  <a:lnTo>
                    <a:pt x="2356" y="154"/>
                  </a:lnTo>
                  <a:lnTo>
                    <a:pt x="2366" y="131"/>
                  </a:lnTo>
                  <a:lnTo>
                    <a:pt x="2375" y="114"/>
                  </a:lnTo>
                  <a:lnTo>
                    <a:pt x="2385" y="117"/>
                  </a:lnTo>
                  <a:lnTo>
                    <a:pt x="2394" y="122"/>
                  </a:lnTo>
                  <a:lnTo>
                    <a:pt x="2404" y="130"/>
                  </a:lnTo>
                  <a:lnTo>
                    <a:pt x="2413" y="139"/>
                  </a:lnTo>
                  <a:lnTo>
                    <a:pt x="2423" y="149"/>
                  </a:lnTo>
                </a:path>
              </a:pathLst>
            </a:custGeom>
            <a:noFill/>
            <a:ln w="25400" cap="flat">
              <a:solidFill>
                <a:srgbClr val="CCCCC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122">
              <a:extLst>
                <a:ext uri="{FF2B5EF4-FFF2-40B4-BE49-F238E27FC236}">
                  <a16:creationId xmlns:a16="http://schemas.microsoft.com/office/drawing/2014/main" id="{3102FE33-F87D-408D-86DA-4B1B724207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2088" y="2940050"/>
              <a:ext cx="3862388" cy="746125"/>
            </a:xfrm>
            <a:custGeom>
              <a:avLst/>
              <a:gdLst>
                <a:gd name="T0" fmla="*/ 48 w 2433"/>
                <a:gd name="T1" fmla="*/ 157 h 470"/>
                <a:gd name="T2" fmla="*/ 77 w 2433"/>
                <a:gd name="T3" fmla="*/ 196 h 470"/>
                <a:gd name="T4" fmla="*/ 158 w 2433"/>
                <a:gd name="T5" fmla="*/ 184 h 470"/>
                <a:gd name="T6" fmla="*/ 189 w 2433"/>
                <a:gd name="T7" fmla="*/ 232 h 470"/>
                <a:gd name="T8" fmla="*/ 242 w 2433"/>
                <a:gd name="T9" fmla="*/ 327 h 470"/>
                <a:gd name="T10" fmla="*/ 255 w 2433"/>
                <a:gd name="T11" fmla="*/ 421 h 470"/>
                <a:gd name="T12" fmla="*/ 295 w 2433"/>
                <a:gd name="T13" fmla="*/ 456 h 470"/>
                <a:gd name="T14" fmla="*/ 299 w 2433"/>
                <a:gd name="T15" fmla="*/ 405 h 470"/>
                <a:gd name="T16" fmla="*/ 360 w 2433"/>
                <a:gd name="T17" fmla="*/ 291 h 470"/>
                <a:gd name="T18" fmla="*/ 383 w 2433"/>
                <a:gd name="T19" fmla="*/ 212 h 470"/>
                <a:gd name="T20" fmla="*/ 437 w 2433"/>
                <a:gd name="T21" fmla="*/ 183 h 470"/>
                <a:gd name="T22" fmla="*/ 454 w 2433"/>
                <a:gd name="T23" fmla="*/ 175 h 470"/>
                <a:gd name="T24" fmla="*/ 541 w 2433"/>
                <a:gd name="T25" fmla="*/ 184 h 470"/>
                <a:gd name="T26" fmla="*/ 597 w 2433"/>
                <a:gd name="T27" fmla="*/ 141 h 470"/>
                <a:gd name="T28" fmla="*/ 619 w 2433"/>
                <a:gd name="T29" fmla="*/ 203 h 470"/>
                <a:gd name="T30" fmla="*/ 657 w 2433"/>
                <a:gd name="T31" fmla="*/ 255 h 470"/>
                <a:gd name="T32" fmla="*/ 691 w 2433"/>
                <a:gd name="T33" fmla="*/ 249 h 470"/>
                <a:gd name="T34" fmla="*/ 743 w 2433"/>
                <a:gd name="T35" fmla="*/ 259 h 470"/>
                <a:gd name="T36" fmla="*/ 774 w 2433"/>
                <a:gd name="T37" fmla="*/ 186 h 470"/>
                <a:gd name="T38" fmla="*/ 827 w 2433"/>
                <a:gd name="T39" fmla="*/ 144 h 470"/>
                <a:gd name="T40" fmla="*/ 894 w 2433"/>
                <a:gd name="T41" fmla="*/ 153 h 470"/>
                <a:gd name="T42" fmla="*/ 931 w 2433"/>
                <a:gd name="T43" fmla="*/ 198 h 470"/>
                <a:gd name="T44" fmla="*/ 973 w 2433"/>
                <a:gd name="T45" fmla="*/ 265 h 470"/>
                <a:gd name="T46" fmla="*/ 1014 w 2433"/>
                <a:gd name="T47" fmla="*/ 352 h 470"/>
                <a:gd name="T48" fmla="*/ 1056 w 2433"/>
                <a:gd name="T49" fmla="*/ 404 h 470"/>
                <a:gd name="T50" fmla="*/ 1096 w 2433"/>
                <a:gd name="T51" fmla="*/ 362 h 470"/>
                <a:gd name="T52" fmla="*/ 1127 w 2433"/>
                <a:gd name="T53" fmla="*/ 286 h 470"/>
                <a:gd name="T54" fmla="*/ 1154 w 2433"/>
                <a:gd name="T55" fmla="*/ 147 h 470"/>
                <a:gd name="T56" fmla="*/ 1159 w 2433"/>
                <a:gd name="T57" fmla="*/ 62 h 470"/>
                <a:gd name="T58" fmla="*/ 1228 w 2433"/>
                <a:gd name="T59" fmla="*/ 51 h 470"/>
                <a:gd name="T60" fmla="*/ 1258 w 2433"/>
                <a:gd name="T61" fmla="*/ 104 h 470"/>
                <a:gd name="T62" fmla="*/ 1272 w 2433"/>
                <a:gd name="T63" fmla="*/ 193 h 470"/>
                <a:gd name="T64" fmla="*/ 1305 w 2433"/>
                <a:gd name="T65" fmla="*/ 249 h 470"/>
                <a:gd name="T66" fmla="*/ 1360 w 2433"/>
                <a:gd name="T67" fmla="*/ 345 h 470"/>
                <a:gd name="T68" fmla="*/ 1387 w 2433"/>
                <a:gd name="T69" fmla="*/ 315 h 470"/>
                <a:gd name="T70" fmla="*/ 1436 w 2433"/>
                <a:gd name="T71" fmla="*/ 232 h 470"/>
                <a:gd name="T72" fmla="*/ 1485 w 2433"/>
                <a:gd name="T73" fmla="*/ 149 h 470"/>
                <a:gd name="T74" fmla="*/ 1518 w 2433"/>
                <a:gd name="T75" fmla="*/ 99 h 470"/>
                <a:gd name="T76" fmla="*/ 1550 w 2433"/>
                <a:gd name="T77" fmla="*/ 23 h 470"/>
                <a:gd name="T78" fmla="*/ 1552 w 2433"/>
                <a:gd name="T79" fmla="*/ 10 h 470"/>
                <a:gd name="T80" fmla="*/ 1591 w 2433"/>
                <a:gd name="T81" fmla="*/ 94 h 470"/>
                <a:gd name="T82" fmla="*/ 1626 w 2433"/>
                <a:gd name="T83" fmla="*/ 185 h 470"/>
                <a:gd name="T84" fmla="*/ 1666 w 2433"/>
                <a:gd name="T85" fmla="*/ 273 h 470"/>
                <a:gd name="T86" fmla="*/ 1725 w 2433"/>
                <a:gd name="T87" fmla="*/ 306 h 470"/>
                <a:gd name="T88" fmla="*/ 1772 w 2433"/>
                <a:gd name="T89" fmla="*/ 278 h 470"/>
                <a:gd name="T90" fmla="*/ 1800 w 2433"/>
                <a:gd name="T91" fmla="*/ 218 h 470"/>
                <a:gd name="T92" fmla="*/ 1869 w 2433"/>
                <a:gd name="T93" fmla="*/ 151 h 470"/>
                <a:gd name="T94" fmla="*/ 1909 w 2433"/>
                <a:gd name="T95" fmla="*/ 139 h 470"/>
                <a:gd name="T96" fmla="*/ 1966 w 2433"/>
                <a:gd name="T97" fmla="*/ 198 h 470"/>
                <a:gd name="T98" fmla="*/ 2017 w 2433"/>
                <a:gd name="T99" fmla="*/ 189 h 470"/>
                <a:gd name="T100" fmla="*/ 2058 w 2433"/>
                <a:gd name="T101" fmla="*/ 185 h 470"/>
                <a:gd name="T102" fmla="*/ 2090 w 2433"/>
                <a:gd name="T103" fmla="*/ 169 h 470"/>
                <a:gd name="T104" fmla="*/ 2153 w 2433"/>
                <a:gd name="T105" fmla="*/ 193 h 470"/>
                <a:gd name="T106" fmla="*/ 2189 w 2433"/>
                <a:gd name="T107" fmla="*/ 206 h 470"/>
                <a:gd name="T108" fmla="*/ 2213 w 2433"/>
                <a:gd name="T109" fmla="*/ 328 h 470"/>
                <a:gd name="T110" fmla="*/ 2280 w 2433"/>
                <a:gd name="T111" fmla="*/ 365 h 470"/>
                <a:gd name="T112" fmla="*/ 2313 w 2433"/>
                <a:gd name="T113" fmla="*/ 311 h 470"/>
                <a:gd name="T114" fmla="*/ 2330 w 2433"/>
                <a:gd name="T115" fmla="*/ 260 h 470"/>
                <a:gd name="T116" fmla="*/ 2362 w 2433"/>
                <a:gd name="T117" fmla="*/ 170 h 470"/>
                <a:gd name="T118" fmla="*/ 2408 w 2433"/>
                <a:gd name="T119" fmla="*/ 113 h 470"/>
                <a:gd name="T120" fmla="*/ 9 w 2433"/>
                <a:gd name="T121" fmla="*/ 78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33" h="470">
                  <a:moveTo>
                    <a:pt x="20" y="100"/>
                  </a:moveTo>
                  <a:lnTo>
                    <a:pt x="27" y="113"/>
                  </a:lnTo>
                  <a:lnTo>
                    <a:pt x="28" y="114"/>
                  </a:lnTo>
                  <a:lnTo>
                    <a:pt x="42" y="107"/>
                  </a:lnTo>
                  <a:lnTo>
                    <a:pt x="41" y="105"/>
                  </a:lnTo>
                  <a:lnTo>
                    <a:pt x="34" y="93"/>
                  </a:lnTo>
                  <a:lnTo>
                    <a:pt x="20" y="100"/>
                  </a:lnTo>
                  <a:close/>
                  <a:moveTo>
                    <a:pt x="35" y="129"/>
                  </a:moveTo>
                  <a:lnTo>
                    <a:pt x="37" y="132"/>
                  </a:lnTo>
                  <a:lnTo>
                    <a:pt x="41" y="143"/>
                  </a:lnTo>
                  <a:lnTo>
                    <a:pt x="56" y="136"/>
                  </a:lnTo>
                  <a:lnTo>
                    <a:pt x="51" y="125"/>
                  </a:lnTo>
                  <a:lnTo>
                    <a:pt x="49" y="122"/>
                  </a:lnTo>
                  <a:lnTo>
                    <a:pt x="35" y="129"/>
                  </a:lnTo>
                  <a:close/>
                  <a:moveTo>
                    <a:pt x="48" y="157"/>
                  </a:moveTo>
                  <a:lnTo>
                    <a:pt x="54" y="172"/>
                  </a:lnTo>
                  <a:lnTo>
                    <a:pt x="69" y="166"/>
                  </a:lnTo>
                  <a:lnTo>
                    <a:pt x="62" y="151"/>
                  </a:lnTo>
                  <a:lnTo>
                    <a:pt x="48" y="157"/>
                  </a:lnTo>
                  <a:close/>
                  <a:moveTo>
                    <a:pt x="60" y="187"/>
                  </a:moveTo>
                  <a:lnTo>
                    <a:pt x="65" y="197"/>
                  </a:lnTo>
                  <a:lnTo>
                    <a:pt x="66" y="199"/>
                  </a:lnTo>
                  <a:lnTo>
                    <a:pt x="69" y="203"/>
                  </a:lnTo>
                  <a:lnTo>
                    <a:pt x="81" y="192"/>
                  </a:lnTo>
                  <a:lnTo>
                    <a:pt x="78" y="189"/>
                  </a:lnTo>
                  <a:lnTo>
                    <a:pt x="72" y="194"/>
                  </a:lnTo>
                  <a:lnTo>
                    <a:pt x="80" y="191"/>
                  </a:lnTo>
                  <a:lnTo>
                    <a:pt x="75" y="181"/>
                  </a:lnTo>
                  <a:lnTo>
                    <a:pt x="60" y="187"/>
                  </a:lnTo>
                  <a:close/>
                  <a:moveTo>
                    <a:pt x="92" y="203"/>
                  </a:moveTo>
                  <a:lnTo>
                    <a:pt x="98" y="189"/>
                  </a:lnTo>
                  <a:lnTo>
                    <a:pt x="91" y="186"/>
                  </a:lnTo>
                  <a:lnTo>
                    <a:pt x="91" y="194"/>
                  </a:lnTo>
                  <a:lnTo>
                    <a:pt x="92" y="194"/>
                  </a:lnTo>
                  <a:lnTo>
                    <a:pt x="92" y="178"/>
                  </a:lnTo>
                  <a:lnTo>
                    <a:pt x="91" y="178"/>
                  </a:lnTo>
                  <a:lnTo>
                    <a:pt x="84" y="182"/>
                  </a:lnTo>
                  <a:lnTo>
                    <a:pt x="77" y="196"/>
                  </a:lnTo>
                  <a:lnTo>
                    <a:pt x="92" y="203"/>
                  </a:lnTo>
                  <a:close/>
                  <a:moveTo>
                    <a:pt x="104" y="196"/>
                  </a:moveTo>
                  <a:lnTo>
                    <a:pt x="107" y="197"/>
                  </a:lnTo>
                  <a:lnTo>
                    <a:pt x="110" y="190"/>
                  </a:lnTo>
                  <a:lnTo>
                    <a:pt x="105" y="196"/>
                  </a:lnTo>
                  <a:lnTo>
                    <a:pt x="113" y="205"/>
                  </a:lnTo>
                  <a:lnTo>
                    <a:pt x="125" y="193"/>
                  </a:lnTo>
                  <a:lnTo>
                    <a:pt x="116" y="184"/>
                  </a:lnTo>
                  <a:lnTo>
                    <a:pt x="113" y="183"/>
                  </a:lnTo>
                  <a:lnTo>
                    <a:pt x="110" y="181"/>
                  </a:lnTo>
                  <a:lnTo>
                    <a:pt x="104" y="196"/>
                  </a:lnTo>
                  <a:close/>
                  <a:moveTo>
                    <a:pt x="137" y="210"/>
                  </a:moveTo>
                  <a:lnTo>
                    <a:pt x="145" y="196"/>
                  </a:lnTo>
                  <a:lnTo>
                    <a:pt x="131" y="188"/>
                  </a:lnTo>
                  <a:lnTo>
                    <a:pt x="123" y="202"/>
                  </a:lnTo>
                  <a:lnTo>
                    <a:pt x="137" y="210"/>
                  </a:lnTo>
                  <a:close/>
                  <a:moveTo>
                    <a:pt x="151" y="192"/>
                  </a:moveTo>
                  <a:lnTo>
                    <a:pt x="158" y="192"/>
                  </a:lnTo>
                  <a:lnTo>
                    <a:pt x="158" y="184"/>
                  </a:lnTo>
                  <a:lnTo>
                    <a:pt x="156" y="192"/>
                  </a:lnTo>
                  <a:lnTo>
                    <a:pt x="166" y="193"/>
                  </a:lnTo>
                  <a:lnTo>
                    <a:pt x="168" y="177"/>
                  </a:lnTo>
                  <a:lnTo>
                    <a:pt x="159" y="176"/>
                  </a:lnTo>
                  <a:lnTo>
                    <a:pt x="157" y="176"/>
                  </a:lnTo>
                  <a:lnTo>
                    <a:pt x="151" y="176"/>
                  </a:lnTo>
                  <a:lnTo>
                    <a:pt x="151" y="192"/>
                  </a:lnTo>
                  <a:close/>
                  <a:moveTo>
                    <a:pt x="172" y="200"/>
                  </a:moveTo>
                  <a:lnTo>
                    <a:pt x="180" y="212"/>
                  </a:lnTo>
                  <a:lnTo>
                    <a:pt x="186" y="207"/>
                  </a:lnTo>
                  <a:lnTo>
                    <a:pt x="179" y="211"/>
                  </a:lnTo>
                  <a:lnTo>
                    <a:pt x="180" y="213"/>
                  </a:lnTo>
                  <a:lnTo>
                    <a:pt x="195" y="206"/>
                  </a:lnTo>
                  <a:lnTo>
                    <a:pt x="194" y="204"/>
                  </a:lnTo>
                  <a:lnTo>
                    <a:pt x="193" y="203"/>
                  </a:lnTo>
                  <a:lnTo>
                    <a:pt x="186" y="192"/>
                  </a:lnTo>
                  <a:lnTo>
                    <a:pt x="172" y="200"/>
                  </a:lnTo>
                  <a:close/>
                  <a:moveTo>
                    <a:pt x="187" y="228"/>
                  </a:moveTo>
                  <a:lnTo>
                    <a:pt x="189" y="232"/>
                  </a:lnTo>
                  <a:lnTo>
                    <a:pt x="193" y="242"/>
                  </a:lnTo>
                  <a:lnTo>
                    <a:pt x="208" y="236"/>
                  </a:lnTo>
                  <a:lnTo>
                    <a:pt x="203" y="225"/>
                  </a:lnTo>
                  <a:lnTo>
                    <a:pt x="201" y="221"/>
                  </a:lnTo>
                  <a:lnTo>
                    <a:pt x="187" y="228"/>
                  </a:lnTo>
                  <a:close/>
                  <a:moveTo>
                    <a:pt x="199" y="257"/>
                  </a:moveTo>
                  <a:lnTo>
                    <a:pt x="206" y="272"/>
                  </a:lnTo>
                  <a:lnTo>
                    <a:pt x="220" y="266"/>
                  </a:lnTo>
                  <a:lnTo>
                    <a:pt x="214" y="251"/>
                  </a:lnTo>
                  <a:lnTo>
                    <a:pt x="199" y="257"/>
                  </a:lnTo>
                  <a:close/>
                  <a:moveTo>
                    <a:pt x="211" y="286"/>
                  </a:moveTo>
                  <a:lnTo>
                    <a:pt x="217" y="301"/>
                  </a:lnTo>
                  <a:lnTo>
                    <a:pt x="232" y="296"/>
                  </a:lnTo>
                  <a:lnTo>
                    <a:pt x="226" y="281"/>
                  </a:lnTo>
                  <a:lnTo>
                    <a:pt x="211" y="286"/>
                  </a:lnTo>
                  <a:close/>
                  <a:moveTo>
                    <a:pt x="222" y="316"/>
                  </a:moveTo>
                  <a:lnTo>
                    <a:pt x="226" y="329"/>
                  </a:lnTo>
                  <a:lnTo>
                    <a:pt x="227" y="331"/>
                  </a:lnTo>
                  <a:lnTo>
                    <a:pt x="242" y="327"/>
                  </a:lnTo>
                  <a:lnTo>
                    <a:pt x="241" y="324"/>
                  </a:lnTo>
                  <a:lnTo>
                    <a:pt x="237" y="311"/>
                  </a:lnTo>
                  <a:lnTo>
                    <a:pt x="222" y="316"/>
                  </a:lnTo>
                  <a:close/>
                  <a:moveTo>
                    <a:pt x="232" y="347"/>
                  </a:moveTo>
                  <a:lnTo>
                    <a:pt x="236" y="358"/>
                  </a:lnTo>
                  <a:lnTo>
                    <a:pt x="237" y="362"/>
                  </a:lnTo>
                  <a:lnTo>
                    <a:pt x="252" y="357"/>
                  </a:lnTo>
                  <a:lnTo>
                    <a:pt x="251" y="353"/>
                  </a:lnTo>
                  <a:lnTo>
                    <a:pt x="247" y="342"/>
                  </a:lnTo>
                  <a:lnTo>
                    <a:pt x="232" y="347"/>
                  </a:lnTo>
                  <a:close/>
                  <a:moveTo>
                    <a:pt x="241" y="377"/>
                  </a:moveTo>
                  <a:lnTo>
                    <a:pt x="245" y="389"/>
                  </a:lnTo>
                  <a:lnTo>
                    <a:pt x="246" y="392"/>
                  </a:lnTo>
                  <a:lnTo>
                    <a:pt x="261" y="388"/>
                  </a:lnTo>
                  <a:lnTo>
                    <a:pt x="260" y="385"/>
                  </a:lnTo>
                  <a:lnTo>
                    <a:pt x="257" y="372"/>
                  </a:lnTo>
                  <a:lnTo>
                    <a:pt x="241" y="377"/>
                  </a:lnTo>
                  <a:close/>
                  <a:moveTo>
                    <a:pt x="251" y="408"/>
                  </a:moveTo>
                  <a:lnTo>
                    <a:pt x="255" y="421"/>
                  </a:lnTo>
                  <a:lnTo>
                    <a:pt x="255" y="423"/>
                  </a:lnTo>
                  <a:lnTo>
                    <a:pt x="271" y="419"/>
                  </a:lnTo>
                  <a:lnTo>
                    <a:pt x="270" y="416"/>
                  </a:lnTo>
                  <a:lnTo>
                    <a:pt x="266" y="403"/>
                  </a:lnTo>
                  <a:lnTo>
                    <a:pt x="251" y="408"/>
                  </a:lnTo>
                  <a:close/>
                  <a:moveTo>
                    <a:pt x="260" y="439"/>
                  </a:moveTo>
                  <a:lnTo>
                    <a:pt x="264" y="451"/>
                  </a:lnTo>
                  <a:lnTo>
                    <a:pt x="265" y="453"/>
                  </a:lnTo>
                  <a:lnTo>
                    <a:pt x="266" y="455"/>
                  </a:lnTo>
                  <a:lnTo>
                    <a:pt x="280" y="447"/>
                  </a:lnTo>
                  <a:lnTo>
                    <a:pt x="279" y="445"/>
                  </a:lnTo>
                  <a:lnTo>
                    <a:pt x="272" y="449"/>
                  </a:lnTo>
                  <a:lnTo>
                    <a:pt x="279" y="447"/>
                  </a:lnTo>
                  <a:lnTo>
                    <a:pt x="275" y="434"/>
                  </a:lnTo>
                  <a:lnTo>
                    <a:pt x="260" y="439"/>
                  </a:lnTo>
                  <a:close/>
                  <a:moveTo>
                    <a:pt x="274" y="469"/>
                  </a:moveTo>
                  <a:lnTo>
                    <a:pt x="274" y="470"/>
                  </a:lnTo>
                  <a:lnTo>
                    <a:pt x="288" y="469"/>
                  </a:lnTo>
                  <a:lnTo>
                    <a:pt x="295" y="456"/>
                  </a:lnTo>
                  <a:lnTo>
                    <a:pt x="281" y="449"/>
                  </a:lnTo>
                  <a:lnTo>
                    <a:pt x="274" y="462"/>
                  </a:lnTo>
                  <a:lnTo>
                    <a:pt x="281" y="466"/>
                  </a:lnTo>
                  <a:lnTo>
                    <a:pt x="288" y="462"/>
                  </a:lnTo>
                  <a:lnTo>
                    <a:pt x="288" y="461"/>
                  </a:lnTo>
                  <a:lnTo>
                    <a:pt x="274" y="469"/>
                  </a:lnTo>
                  <a:close/>
                  <a:moveTo>
                    <a:pt x="302" y="441"/>
                  </a:moveTo>
                  <a:lnTo>
                    <a:pt x="308" y="427"/>
                  </a:lnTo>
                  <a:lnTo>
                    <a:pt x="308" y="426"/>
                  </a:lnTo>
                  <a:lnTo>
                    <a:pt x="293" y="420"/>
                  </a:lnTo>
                  <a:lnTo>
                    <a:pt x="293" y="421"/>
                  </a:lnTo>
                  <a:lnTo>
                    <a:pt x="287" y="435"/>
                  </a:lnTo>
                  <a:lnTo>
                    <a:pt x="302" y="441"/>
                  </a:lnTo>
                  <a:close/>
                  <a:moveTo>
                    <a:pt x="314" y="411"/>
                  </a:moveTo>
                  <a:lnTo>
                    <a:pt x="317" y="402"/>
                  </a:lnTo>
                  <a:lnTo>
                    <a:pt x="320" y="396"/>
                  </a:lnTo>
                  <a:lnTo>
                    <a:pt x="305" y="390"/>
                  </a:lnTo>
                  <a:lnTo>
                    <a:pt x="302" y="397"/>
                  </a:lnTo>
                  <a:lnTo>
                    <a:pt x="299" y="405"/>
                  </a:lnTo>
                  <a:lnTo>
                    <a:pt x="314" y="411"/>
                  </a:lnTo>
                  <a:close/>
                  <a:moveTo>
                    <a:pt x="325" y="381"/>
                  </a:moveTo>
                  <a:lnTo>
                    <a:pt x="327" y="377"/>
                  </a:lnTo>
                  <a:lnTo>
                    <a:pt x="331" y="366"/>
                  </a:lnTo>
                  <a:lnTo>
                    <a:pt x="316" y="360"/>
                  </a:lnTo>
                  <a:lnTo>
                    <a:pt x="312" y="371"/>
                  </a:lnTo>
                  <a:lnTo>
                    <a:pt x="310" y="375"/>
                  </a:lnTo>
                  <a:lnTo>
                    <a:pt x="325" y="381"/>
                  </a:lnTo>
                  <a:close/>
                  <a:moveTo>
                    <a:pt x="336" y="351"/>
                  </a:moveTo>
                  <a:lnTo>
                    <a:pt x="342" y="336"/>
                  </a:lnTo>
                  <a:lnTo>
                    <a:pt x="327" y="330"/>
                  </a:lnTo>
                  <a:lnTo>
                    <a:pt x="321" y="345"/>
                  </a:lnTo>
                  <a:lnTo>
                    <a:pt x="336" y="351"/>
                  </a:lnTo>
                  <a:close/>
                  <a:moveTo>
                    <a:pt x="348" y="321"/>
                  </a:moveTo>
                  <a:lnTo>
                    <a:pt x="354" y="306"/>
                  </a:lnTo>
                  <a:lnTo>
                    <a:pt x="339" y="300"/>
                  </a:lnTo>
                  <a:lnTo>
                    <a:pt x="333" y="315"/>
                  </a:lnTo>
                  <a:lnTo>
                    <a:pt x="348" y="321"/>
                  </a:lnTo>
                  <a:close/>
                  <a:moveTo>
                    <a:pt x="360" y="291"/>
                  </a:moveTo>
                  <a:lnTo>
                    <a:pt x="365" y="279"/>
                  </a:lnTo>
                  <a:lnTo>
                    <a:pt x="366" y="277"/>
                  </a:lnTo>
                  <a:lnTo>
                    <a:pt x="351" y="270"/>
                  </a:lnTo>
                  <a:lnTo>
                    <a:pt x="350" y="273"/>
                  </a:lnTo>
                  <a:lnTo>
                    <a:pt x="345" y="285"/>
                  </a:lnTo>
                  <a:lnTo>
                    <a:pt x="360" y="291"/>
                  </a:lnTo>
                  <a:close/>
                  <a:moveTo>
                    <a:pt x="373" y="262"/>
                  </a:moveTo>
                  <a:lnTo>
                    <a:pt x="374" y="259"/>
                  </a:lnTo>
                  <a:lnTo>
                    <a:pt x="380" y="248"/>
                  </a:lnTo>
                  <a:lnTo>
                    <a:pt x="365" y="241"/>
                  </a:lnTo>
                  <a:lnTo>
                    <a:pt x="360" y="252"/>
                  </a:lnTo>
                  <a:lnTo>
                    <a:pt x="358" y="255"/>
                  </a:lnTo>
                  <a:lnTo>
                    <a:pt x="373" y="262"/>
                  </a:lnTo>
                  <a:close/>
                  <a:moveTo>
                    <a:pt x="388" y="235"/>
                  </a:moveTo>
                  <a:lnTo>
                    <a:pt x="393" y="226"/>
                  </a:lnTo>
                  <a:lnTo>
                    <a:pt x="386" y="222"/>
                  </a:lnTo>
                  <a:lnTo>
                    <a:pt x="392" y="227"/>
                  </a:lnTo>
                  <a:lnTo>
                    <a:pt x="396" y="222"/>
                  </a:lnTo>
                  <a:lnTo>
                    <a:pt x="383" y="212"/>
                  </a:lnTo>
                  <a:lnTo>
                    <a:pt x="379" y="218"/>
                  </a:lnTo>
                  <a:lnTo>
                    <a:pt x="379" y="218"/>
                  </a:lnTo>
                  <a:lnTo>
                    <a:pt x="374" y="226"/>
                  </a:lnTo>
                  <a:lnTo>
                    <a:pt x="388" y="235"/>
                  </a:lnTo>
                  <a:close/>
                  <a:moveTo>
                    <a:pt x="405" y="210"/>
                  </a:moveTo>
                  <a:lnTo>
                    <a:pt x="411" y="203"/>
                  </a:lnTo>
                  <a:lnTo>
                    <a:pt x="405" y="198"/>
                  </a:lnTo>
                  <a:lnTo>
                    <a:pt x="410" y="204"/>
                  </a:lnTo>
                  <a:lnTo>
                    <a:pt x="416" y="199"/>
                  </a:lnTo>
                  <a:lnTo>
                    <a:pt x="405" y="187"/>
                  </a:lnTo>
                  <a:lnTo>
                    <a:pt x="399" y="192"/>
                  </a:lnTo>
                  <a:lnTo>
                    <a:pt x="399" y="193"/>
                  </a:lnTo>
                  <a:lnTo>
                    <a:pt x="393" y="199"/>
                  </a:lnTo>
                  <a:lnTo>
                    <a:pt x="405" y="210"/>
                  </a:lnTo>
                  <a:close/>
                  <a:moveTo>
                    <a:pt x="428" y="189"/>
                  </a:moveTo>
                  <a:lnTo>
                    <a:pt x="429" y="188"/>
                  </a:lnTo>
                  <a:lnTo>
                    <a:pt x="424" y="182"/>
                  </a:lnTo>
                  <a:lnTo>
                    <a:pt x="428" y="189"/>
                  </a:lnTo>
                  <a:lnTo>
                    <a:pt x="437" y="183"/>
                  </a:lnTo>
                  <a:lnTo>
                    <a:pt x="433" y="176"/>
                  </a:lnTo>
                  <a:lnTo>
                    <a:pt x="437" y="183"/>
                  </a:lnTo>
                  <a:lnTo>
                    <a:pt x="440" y="182"/>
                  </a:lnTo>
                  <a:lnTo>
                    <a:pt x="433" y="167"/>
                  </a:lnTo>
                  <a:lnTo>
                    <a:pt x="430" y="169"/>
                  </a:lnTo>
                  <a:lnTo>
                    <a:pt x="429" y="169"/>
                  </a:lnTo>
                  <a:lnTo>
                    <a:pt x="420" y="175"/>
                  </a:lnTo>
                  <a:lnTo>
                    <a:pt x="419" y="176"/>
                  </a:lnTo>
                  <a:lnTo>
                    <a:pt x="418" y="176"/>
                  </a:lnTo>
                  <a:lnTo>
                    <a:pt x="428" y="189"/>
                  </a:lnTo>
                  <a:close/>
                  <a:moveTo>
                    <a:pt x="454" y="175"/>
                  </a:moveTo>
                  <a:lnTo>
                    <a:pt x="455" y="175"/>
                  </a:lnTo>
                  <a:lnTo>
                    <a:pt x="464" y="172"/>
                  </a:lnTo>
                  <a:lnTo>
                    <a:pt x="469" y="171"/>
                  </a:lnTo>
                  <a:lnTo>
                    <a:pt x="464" y="155"/>
                  </a:lnTo>
                  <a:lnTo>
                    <a:pt x="459" y="157"/>
                  </a:lnTo>
                  <a:lnTo>
                    <a:pt x="450" y="160"/>
                  </a:lnTo>
                  <a:lnTo>
                    <a:pt x="448" y="161"/>
                  </a:lnTo>
                  <a:lnTo>
                    <a:pt x="454" y="175"/>
                  </a:lnTo>
                  <a:close/>
                  <a:moveTo>
                    <a:pt x="485" y="166"/>
                  </a:moveTo>
                  <a:lnTo>
                    <a:pt x="493" y="162"/>
                  </a:lnTo>
                  <a:lnTo>
                    <a:pt x="500" y="159"/>
                  </a:lnTo>
                  <a:lnTo>
                    <a:pt x="493" y="145"/>
                  </a:lnTo>
                  <a:lnTo>
                    <a:pt x="487" y="148"/>
                  </a:lnTo>
                  <a:lnTo>
                    <a:pt x="479" y="151"/>
                  </a:lnTo>
                  <a:lnTo>
                    <a:pt x="485" y="166"/>
                  </a:lnTo>
                  <a:close/>
                  <a:moveTo>
                    <a:pt x="508" y="159"/>
                  </a:moveTo>
                  <a:lnTo>
                    <a:pt x="515" y="163"/>
                  </a:lnTo>
                  <a:lnTo>
                    <a:pt x="519" y="155"/>
                  </a:lnTo>
                  <a:lnTo>
                    <a:pt x="514" y="162"/>
                  </a:lnTo>
                  <a:lnTo>
                    <a:pt x="521" y="167"/>
                  </a:lnTo>
                  <a:lnTo>
                    <a:pt x="530" y="153"/>
                  </a:lnTo>
                  <a:lnTo>
                    <a:pt x="523" y="149"/>
                  </a:lnTo>
                  <a:lnTo>
                    <a:pt x="522" y="148"/>
                  </a:lnTo>
                  <a:lnTo>
                    <a:pt x="515" y="145"/>
                  </a:lnTo>
                  <a:lnTo>
                    <a:pt x="508" y="159"/>
                  </a:lnTo>
                  <a:close/>
                  <a:moveTo>
                    <a:pt x="533" y="172"/>
                  </a:moveTo>
                  <a:lnTo>
                    <a:pt x="541" y="184"/>
                  </a:lnTo>
                  <a:lnTo>
                    <a:pt x="554" y="184"/>
                  </a:lnTo>
                  <a:lnTo>
                    <a:pt x="555" y="183"/>
                  </a:lnTo>
                  <a:lnTo>
                    <a:pt x="542" y="173"/>
                  </a:lnTo>
                  <a:lnTo>
                    <a:pt x="541" y="175"/>
                  </a:lnTo>
                  <a:lnTo>
                    <a:pt x="547" y="179"/>
                  </a:lnTo>
                  <a:lnTo>
                    <a:pt x="554" y="175"/>
                  </a:lnTo>
                  <a:lnTo>
                    <a:pt x="546" y="163"/>
                  </a:lnTo>
                  <a:lnTo>
                    <a:pt x="533" y="172"/>
                  </a:lnTo>
                  <a:close/>
                  <a:moveTo>
                    <a:pt x="565" y="168"/>
                  </a:moveTo>
                  <a:lnTo>
                    <a:pt x="572" y="154"/>
                  </a:lnTo>
                  <a:lnTo>
                    <a:pt x="557" y="147"/>
                  </a:lnTo>
                  <a:lnTo>
                    <a:pt x="550" y="161"/>
                  </a:lnTo>
                  <a:lnTo>
                    <a:pt x="565" y="168"/>
                  </a:lnTo>
                  <a:close/>
                  <a:moveTo>
                    <a:pt x="577" y="151"/>
                  </a:moveTo>
                  <a:lnTo>
                    <a:pt x="584" y="152"/>
                  </a:lnTo>
                  <a:lnTo>
                    <a:pt x="585" y="144"/>
                  </a:lnTo>
                  <a:lnTo>
                    <a:pt x="581" y="151"/>
                  </a:lnTo>
                  <a:lnTo>
                    <a:pt x="588" y="155"/>
                  </a:lnTo>
                  <a:lnTo>
                    <a:pt x="597" y="141"/>
                  </a:lnTo>
                  <a:lnTo>
                    <a:pt x="590" y="137"/>
                  </a:lnTo>
                  <a:lnTo>
                    <a:pt x="586" y="136"/>
                  </a:lnTo>
                  <a:lnTo>
                    <a:pt x="579" y="135"/>
                  </a:lnTo>
                  <a:lnTo>
                    <a:pt x="577" y="151"/>
                  </a:lnTo>
                  <a:close/>
                  <a:moveTo>
                    <a:pt x="598" y="164"/>
                  </a:moveTo>
                  <a:lnTo>
                    <a:pt x="599" y="165"/>
                  </a:lnTo>
                  <a:lnTo>
                    <a:pt x="604" y="160"/>
                  </a:lnTo>
                  <a:lnTo>
                    <a:pt x="598" y="165"/>
                  </a:lnTo>
                  <a:lnTo>
                    <a:pt x="607" y="177"/>
                  </a:lnTo>
                  <a:lnTo>
                    <a:pt x="620" y="167"/>
                  </a:lnTo>
                  <a:lnTo>
                    <a:pt x="611" y="155"/>
                  </a:lnTo>
                  <a:lnTo>
                    <a:pt x="610" y="154"/>
                  </a:lnTo>
                  <a:lnTo>
                    <a:pt x="610" y="154"/>
                  </a:lnTo>
                  <a:lnTo>
                    <a:pt x="598" y="164"/>
                  </a:lnTo>
                  <a:close/>
                  <a:moveTo>
                    <a:pt x="614" y="190"/>
                  </a:moveTo>
                  <a:lnTo>
                    <a:pt x="616" y="195"/>
                  </a:lnTo>
                  <a:lnTo>
                    <a:pt x="623" y="191"/>
                  </a:lnTo>
                  <a:lnTo>
                    <a:pt x="616" y="193"/>
                  </a:lnTo>
                  <a:lnTo>
                    <a:pt x="619" y="203"/>
                  </a:lnTo>
                  <a:lnTo>
                    <a:pt x="634" y="198"/>
                  </a:lnTo>
                  <a:lnTo>
                    <a:pt x="631" y="189"/>
                  </a:lnTo>
                  <a:lnTo>
                    <a:pt x="630" y="187"/>
                  </a:lnTo>
                  <a:lnTo>
                    <a:pt x="628" y="182"/>
                  </a:lnTo>
                  <a:lnTo>
                    <a:pt x="614" y="190"/>
                  </a:lnTo>
                  <a:close/>
                  <a:moveTo>
                    <a:pt x="624" y="219"/>
                  </a:moveTo>
                  <a:lnTo>
                    <a:pt x="625" y="224"/>
                  </a:lnTo>
                  <a:lnTo>
                    <a:pt x="626" y="226"/>
                  </a:lnTo>
                  <a:lnTo>
                    <a:pt x="633" y="235"/>
                  </a:lnTo>
                  <a:lnTo>
                    <a:pt x="646" y="225"/>
                  </a:lnTo>
                  <a:lnTo>
                    <a:pt x="639" y="216"/>
                  </a:lnTo>
                  <a:lnTo>
                    <a:pt x="633" y="221"/>
                  </a:lnTo>
                  <a:lnTo>
                    <a:pt x="640" y="219"/>
                  </a:lnTo>
                  <a:lnTo>
                    <a:pt x="639" y="214"/>
                  </a:lnTo>
                  <a:lnTo>
                    <a:pt x="624" y="219"/>
                  </a:lnTo>
                  <a:close/>
                  <a:moveTo>
                    <a:pt x="646" y="247"/>
                  </a:moveTo>
                  <a:lnTo>
                    <a:pt x="647" y="248"/>
                  </a:lnTo>
                  <a:lnTo>
                    <a:pt x="648" y="249"/>
                  </a:lnTo>
                  <a:lnTo>
                    <a:pt x="657" y="255"/>
                  </a:lnTo>
                  <a:lnTo>
                    <a:pt x="658" y="255"/>
                  </a:lnTo>
                  <a:lnTo>
                    <a:pt x="661" y="257"/>
                  </a:lnTo>
                  <a:lnTo>
                    <a:pt x="668" y="242"/>
                  </a:lnTo>
                  <a:lnTo>
                    <a:pt x="665" y="241"/>
                  </a:lnTo>
                  <a:lnTo>
                    <a:pt x="661" y="248"/>
                  </a:lnTo>
                  <a:lnTo>
                    <a:pt x="666" y="241"/>
                  </a:lnTo>
                  <a:lnTo>
                    <a:pt x="656" y="235"/>
                  </a:lnTo>
                  <a:lnTo>
                    <a:pt x="652" y="242"/>
                  </a:lnTo>
                  <a:lnTo>
                    <a:pt x="657" y="236"/>
                  </a:lnTo>
                  <a:lnTo>
                    <a:pt x="656" y="235"/>
                  </a:lnTo>
                  <a:lnTo>
                    <a:pt x="646" y="247"/>
                  </a:lnTo>
                  <a:close/>
                  <a:moveTo>
                    <a:pt x="677" y="263"/>
                  </a:moveTo>
                  <a:lnTo>
                    <a:pt x="678" y="263"/>
                  </a:lnTo>
                  <a:lnTo>
                    <a:pt x="679" y="263"/>
                  </a:lnTo>
                  <a:lnTo>
                    <a:pt x="688" y="265"/>
                  </a:lnTo>
                  <a:lnTo>
                    <a:pt x="689" y="265"/>
                  </a:lnTo>
                  <a:lnTo>
                    <a:pt x="694" y="266"/>
                  </a:lnTo>
                  <a:lnTo>
                    <a:pt x="696" y="250"/>
                  </a:lnTo>
                  <a:lnTo>
                    <a:pt x="691" y="249"/>
                  </a:lnTo>
                  <a:lnTo>
                    <a:pt x="690" y="257"/>
                  </a:lnTo>
                  <a:lnTo>
                    <a:pt x="691" y="250"/>
                  </a:lnTo>
                  <a:lnTo>
                    <a:pt x="682" y="248"/>
                  </a:lnTo>
                  <a:lnTo>
                    <a:pt x="680" y="255"/>
                  </a:lnTo>
                  <a:lnTo>
                    <a:pt x="683" y="248"/>
                  </a:lnTo>
                  <a:lnTo>
                    <a:pt x="682" y="248"/>
                  </a:lnTo>
                  <a:lnTo>
                    <a:pt x="677" y="263"/>
                  </a:lnTo>
                  <a:close/>
                  <a:moveTo>
                    <a:pt x="713" y="265"/>
                  </a:moveTo>
                  <a:lnTo>
                    <a:pt x="720" y="264"/>
                  </a:lnTo>
                  <a:lnTo>
                    <a:pt x="718" y="256"/>
                  </a:lnTo>
                  <a:lnTo>
                    <a:pt x="713" y="261"/>
                  </a:lnTo>
                  <a:lnTo>
                    <a:pt x="719" y="267"/>
                  </a:lnTo>
                  <a:lnTo>
                    <a:pt x="730" y="256"/>
                  </a:lnTo>
                  <a:lnTo>
                    <a:pt x="724" y="250"/>
                  </a:lnTo>
                  <a:lnTo>
                    <a:pt x="717" y="248"/>
                  </a:lnTo>
                  <a:lnTo>
                    <a:pt x="709" y="250"/>
                  </a:lnTo>
                  <a:lnTo>
                    <a:pt x="713" y="265"/>
                  </a:lnTo>
                  <a:close/>
                  <a:moveTo>
                    <a:pt x="741" y="262"/>
                  </a:moveTo>
                  <a:lnTo>
                    <a:pt x="743" y="259"/>
                  </a:lnTo>
                  <a:lnTo>
                    <a:pt x="744" y="259"/>
                  </a:lnTo>
                  <a:lnTo>
                    <a:pt x="751" y="249"/>
                  </a:lnTo>
                  <a:lnTo>
                    <a:pt x="739" y="239"/>
                  </a:lnTo>
                  <a:lnTo>
                    <a:pt x="731" y="249"/>
                  </a:lnTo>
                  <a:lnTo>
                    <a:pt x="737" y="254"/>
                  </a:lnTo>
                  <a:lnTo>
                    <a:pt x="731" y="249"/>
                  </a:lnTo>
                  <a:lnTo>
                    <a:pt x="729" y="251"/>
                  </a:lnTo>
                  <a:lnTo>
                    <a:pt x="741" y="262"/>
                  </a:lnTo>
                  <a:close/>
                  <a:moveTo>
                    <a:pt x="761" y="235"/>
                  </a:moveTo>
                  <a:lnTo>
                    <a:pt x="763" y="232"/>
                  </a:lnTo>
                  <a:lnTo>
                    <a:pt x="770" y="222"/>
                  </a:lnTo>
                  <a:lnTo>
                    <a:pt x="756" y="213"/>
                  </a:lnTo>
                  <a:lnTo>
                    <a:pt x="750" y="223"/>
                  </a:lnTo>
                  <a:lnTo>
                    <a:pt x="748" y="226"/>
                  </a:lnTo>
                  <a:lnTo>
                    <a:pt x="761" y="235"/>
                  </a:lnTo>
                  <a:close/>
                  <a:moveTo>
                    <a:pt x="779" y="208"/>
                  </a:moveTo>
                  <a:lnTo>
                    <a:pt x="782" y="202"/>
                  </a:lnTo>
                  <a:lnTo>
                    <a:pt x="787" y="194"/>
                  </a:lnTo>
                  <a:lnTo>
                    <a:pt x="774" y="186"/>
                  </a:lnTo>
                  <a:lnTo>
                    <a:pt x="769" y="194"/>
                  </a:lnTo>
                  <a:lnTo>
                    <a:pt x="765" y="199"/>
                  </a:lnTo>
                  <a:lnTo>
                    <a:pt x="779" y="208"/>
                  </a:lnTo>
                  <a:close/>
                  <a:moveTo>
                    <a:pt x="796" y="181"/>
                  </a:moveTo>
                  <a:lnTo>
                    <a:pt x="801" y="173"/>
                  </a:lnTo>
                  <a:lnTo>
                    <a:pt x="805" y="168"/>
                  </a:lnTo>
                  <a:lnTo>
                    <a:pt x="791" y="159"/>
                  </a:lnTo>
                  <a:lnTo>
                    <a:pt x="788" y="164"/>
                  </a:lnTo>
                  <a:lnTo>
                    <a:pt x="783" y="172"/>
                  </a:lnTo>
                  <a:lnTo>
                    <a:pt x="796" y="181"/>
                  </a:lnTo>
                  <a:close/>
                  <a:moveTo>
                    <a:pt x="814" y="153"/>
                  </a:moveTo>
                  <a:lnTo>
                    <a:pt x="821" y="139"/>
                  </a:lnTo>
                  <a:lnTo>
                    <a:pt x="806" y="132"/>
                  </a:lnTo>
                  <a:lnTo>
                    <a:pt x="799" y="146"/>
                  </a:lnTo>
                  <a:lnTo>
                    <a:pt x="814" y="153"/>
                  </a:lnTo>
                  <a:close/>
                  <a:moveTo>
                    <a:pt x="822" y="140"/>
                  </a:moveTo>
                  <a:lnTo>
                    <a:pt x="827" y="144"/>
                  </a:lnTo>
                  <a:lnTo>
                    <a:pt x="832" y="138"/>
                  </a:lnTo>
                  <a:lnTo>
                    <a:pt x="827" y="144"/>
                  </a:lnTo>
                  <a:lnTo>
                    <a:pt x="833" y="150"/>
                  </a:lnTo>
                  <a:lnTo>
                    <a:pt x="844" y="139"/>
                  </a:lnTo>
                  <a:lnTo>
                    <a:pt x="838" y="132"/>
                  </a:lnTo>
                  <a:lnTo>
                    <a:pt x="837" y="132"/>
                  </a:lnTo>
                  <a:lnTo>
                    <a:pt x="832" y="128"/>
                  </a:lnTo>
                  <a:lnTo>
                    <a:pt x="822" y="140"/>
                  </a:lnTo>
                  <a:close/>
                  <a:moveTo>
                    <a:pt x="850" y="157"/>
                  </a:moveTo>
                  <a:lnTo>
                    <a:pt x="858" y="160"/>
                  </a:lnTo>
                  <a:lnTo>
                    <a:pt x="861" y="153"/>
                  </a:lnTo>
                  <a:lnTo>
                    <a:pt x="856" y="159"/>
                  </a:lnTo>
                  <a:lnTo>
                    <a:pt x="862" y="164"/>
                  </a:lnTo>
                  <a:lnTo>
                    <a:pt x="872" y="152"/>
                  </a:lnTo>
                  <a:lnTo>
                    <a:pt x="866" y="147"/>
                  </a:lnTo>
                  <a:lnTo>
                    <a:pt x="864" y="145"/>
                  </a:lnTo>
                  <a:lnTo>
                    <a:pt x="856" y="142"/>
                  </a:lnTo>
                  <a:lnTo>
                    <a:pt x="850" y="157"/>
                  </a:lnTo>
                  <a:close/>
                  <a:moveTo>
                    <a:pt x="884" y="160"/>
                  </a:moveTo>
                  <a:lnTo>
                    <a:pt x="885" y="160"/>
                  </a:lnTo>
                  <a:lnTo>
                    <a:pt x="894" y="153"/>
                  </a:lnTo>
                  <a:lnTo>
                    <a:pt x="889" y="146"/>
                  </a:lnTo>
                  <a:lnTo>
                    <a:pt x="884" y="153"/>
                  </a:lnTo>
                  <a:lnTo>
                    <a:pt x="887" y="155"/>
                  </a:lnTo>
                  <a:lnTo>
                    <a:pt x="897" y="142"/>
                  </a:lnTo>
                  <a:lnTo>
                    <a:pt x="894" y="140"/>
                  </a:lnTo>
                  <a:lnTo>
                    <a:pt x="884" y="140"/>
                  </a:lnTo>
                  <a:lnTo>
                    <a:pt x="875" y="147"/>
                  </a:lnTo>
                  <a:lnTo>
                    <a:pt x="875" y="147"/>
                  </a:lnTo>
                  <a:lnTo>
                    <a:pt x="884" y="160"/>
                  </a:lnTo>
                  <a:close/>
                  <a:moveTo>
                    <a:pt x="899" y="165"/>
                  </a:moveTo>
                  <a:lnTo>
                    <a:pt x="903" y="168"/>
                  </a:lnTo>
                  <a:lnTo>
                    <a:pt x="911" y="175"/>
                  </a:lnTo>
                  <a:lnTo>
                    <a:pt x="922" y="164"/>
                  </a:lnTo>
                  <a:lnTo>
                    <a:pt x="914" y="156"/>
                  </a:lnTo>
                  <a:lnTo>
                    <a:pt x="910" y="153"/>
                  </a:lnTo>
                  <a:lnTo>
                    <a:pt x="899" y="165"/>
                  </a:lnTo>
                  <a:close/>
                  <a:moveTo>
                    <a:pt x="921" y="187"/>
                  </a:moveTo>
                  <a:lnTo>
                    <a:pt x="931" y="198"/>
                  </a:lnTo>
                  <a:lnTo>
                    <a:pt x="931" y="198"/>
                  </a:lnTo>
                  <a:lnTo>
                    <a:pt x="944" y="189"/>
                  </a:lnTo>
                  <a:lnTo>
                    <a:pt x="943" y="188"/>
                  </a:lnTo>
                  <a:lnTo>
                    <a:pt x="933" y="176"/>
                  </a:lnTo>
                  <a:lnTo>
                    <a:pt x="921" y="187"/>
                  </a:lnTo>
                  <a:close/>
                  <a:moveTo>
                    <a:pt x="941" y="211"/>
                  </a:moveTo>
                  <a:lnTo>
                    <a:pt x="949" y="224"/>
                  </a:lnTo>
                  <a:lnTo>
                    <a:pt x="949" y="224"/>
                  </a:lnTo>
                  <a:lnTo>
                    <a:pt x="963" y="216"/>
                  </a:lnTo>
                  <a:lnTo>
                    <a:pt x="963" y="215"/>
                  </a:lnTo>
                  <a:lnTo>
                    <a:pt x="954" y="202"/>
                  </a:lnTo>
                  <a:lnTo>
                    <a:pt x="941" y="211"/>
                  </a:lnTo>
                  <a:close/>
                  <a:moveTo>
                    <a:pt x="958" y="238"/>
                  </a:moveTo>
                  <a:lnTo>
                    <a:pt x="959" y="239"/>
                  </a:lnTo>
                  <a:lnTo>
                    <a:pt x="966" y="251"/>
                  </a:lnTo>
                  <a:lnTo>
                    <a:pt x="980" y="243"/>
                  </a:lnTo>
                  <a:lnTo>
                    <a:pt x="972" y="230"/>
                  </a:lnTo>
                  <a:lnTo>
                    <a:pt x="972" y="229"/>
                  </a:lnTo>
                  <a:lnTo>
                    <a:pt x="958" y="238"/>
                  </a:lnTo>
                  <a:close/>
                  <a:moveTo>
                    <a:pt x="973" y="265"/>
                  </a:moveTo>
                  <a:lnTo>
                    <a:pt x="977" y="273"/>
                  </a:lnTo>
                  <a:lnTo>
                    <a:pt x="980" y="279"/>
                  </a:lnTo>
                  <a:lnTo>
                    <a:pt x="995" y="272"/>
                  </a:lnTo>
                  <a:lnTo>
                    <a:pt x="992" y="266"/>
                  </a:lnTo>
                  <a:lnTo>
                    <a:pt x="987" y="258"/>
                  </a:lnTo>
                  <a:lnTo>
                    <a:pt x="973" y="265"/>
                  </a:lnTo>
                  <a:close/>
                  <a:moveTo>
                    <a:pt x="987" y="294"/>
                  </a:moveTo>
                  <a:lnTo>
                    <a:pt x="994" y="308"/>
                  </a:lnTo>
                  <a:lnTo>
                    <a:pt x="1008" y="301"/>
                  </a:lnTo>
                  <a:lnTo>
                    <a:pt x="1002" y="287"/>
                  </a:lnTo>
                  <a:lnTo>
                    <a:pt x="987" y="294"/>
                  </a:lnTo>
                  <a:close/>
                  <a:moveTo>
                    <a:pt x="1000" y="323"/>
                  </a:moveTo>
                  <a:lnTo>
                    <a:pt x="1006" y="335"/>
                  </a:lnTo>
                  <a:lnTo>
                    <a:pt x="1007" y="338"/>
                  </a:lnTo>
                  <a:lnTo>
                    <a:pt x="1021" y="331"/>
                  </a:lnTo>
                  <a:lnTo>
                    <a:pt x="1020" y="328"/>
                  </a:lnTo>
                  <a:lnTo>
                    <a:pt x="1015" y="316"/>
                  </a:lnTo>
                  <a:lnTo>
                    <a:pt x="1000" y="323"/>
                  </a:lnTo>
                  <a:close/>
                  <a:moveTo>
                    <a:pt x="1014" y="352"/>
                  </a:moveTo>
                  <a:lnTo>
                    <a:pt x="1015" y="355"/>
                  </a:lnTo>
                  <a:lnTo>
                    <a:pt x="1021" y="367"/>
                  </a:lnTo>
                  <a:lnTo>
                    <a:pt x="1035" y="360"/>
                  </a:lnTo>
                  <a:lnTo>
                    <a:pt x="1030" y="348"/>
                  </a:lnTo>
                  <a:lnTo>
                    <a:pt x="1028" y="345"/>
                  </a:lnTo>
                  <a:lnTo>
                    <a:pt x="1014" y="352"/>
                  </a:lnTo>
                  <a:close/>
                  <a:moveTo>
                    <a:pt x="1028" y="381"/>
                  </a:moveTo>
                  <a:lnTo>
                    <a:pt x="1034" y="393"/>
                  </a:lnTo>
                  <a:lnTo>
                    <a:pt x="1036" y="396"/>
                  </a:lnTo>
                  <a:lnTo>
                    <a:pt x="1050" y="387"/>
                  </a:lnTo>
                  <a:lnTo>
                    <a:pt x="1048" y="385"/>
                  </a:lnTo>
                  <a:lnTo>
                    <a:pt x="1042" y="374"/>
                  </a:lnTo>
                  <a:lnTo>
                    <a:pt x="1028" y="381"/>
                  </a:lnTo>
                  <a:close/>
                  <a:moveTo>
                    <a:pt x="1047" y="412"/>
                  </a:moveTo>
                  <a:lnTo>
                    <a:pt x="1056" y="417"/>
                  </a:lnTo>
                  <a:lnTo>
                    <a:pt x="1065" y="418"/>
                  </a:lnTo>
                  <a:lnTo>
                    <a:pt x="1069" y="415"/>
                  </a:lnTo>
                  <a:lnTo>
                    <a:pt x="1061" y="401"/>
                  </a:lnTo>
                  <a:lnTo>
                    <a:pt x="1056" y="404"/>
                  </a:lnTo>
                  <a:lnTo>
                    <a:pt x="1060" y="411"/>
                  </a:lnTo>
                  <a:lnTo>
                    <a:pt x="1065" y="404"/>
                  </a:lnTo>
                  <a:lnTo>
                    <a:pt x="1056" y="398"/>
                  </a:lnTo>
                  <a:lnTo>
                    <a:pt x="1047" y="412"/>
                  </a:lnTo>
                  <a:close/>
                  <a:moveTo>
                    <a:pt x="1083" y="407"/>
                  </a:moveTo>
                  <a:lnTo>
                    <a:pt x="1083" y="407"/>
                  </a:lnTo>
                  <a:lnTo>
                    <a:pt x="1092" y="402"/>
                  </a:lnTo>
                  <a:lnTo>
                    <a:pt x="1093" y="402"/>
                  </a:lnTo>
                  <a:lnTo>
                    <a:pt x="1097" y="399"/>
                  </a:lnTo>
                  <a:lnTo>
                    <a:pt x="1089" y="385"/>
                  </a:lnTo>
                  <a:lnTo>
                    <a:pt x="1085" y="388"/>
                  </a:lnTo>
                  <a:lnTo>
                    <a:pt x="1089" y="395"/>
                  </a:lnTo>
                  <a:lnTo>
                    <a:pt x="1085" y="388"/>
                  </a:lnTo>
                  <a:lnTo>
                    <a:pt x="1076" y="392"/>
                  </a:lnTo>
                  <a:lnTo>
                    <a:pt x="1075" y="393"/>
                  </a:lnTo>
                  <a:lnTo>
                    <a:pt x="1083" y="407"/>
                  </a:lnTo>
                  <a:close/>
                  <a:moveTo>
                    <a:pt x="1108" y="381"/>
                  </a:moveTo>
                  <a:lnTo>
                    <a:pt x="1112" y="365"/>
                  </a:lnTo>
                  <a:lnTo>
                    <a:pt x="1096" y="362"/>
                  </a:lnTo>
                  <a:lnTo>
                    <a:pt x="1093" y="378"/>
                  </a:lnTo>
                  <a:lnTo>
                    <a:pt x="1108" y="381"/>
                  </a:lnTo>
                  <a:close/>
                  <a:moveTo>
                    <a:pt x="1115" y="350"/>
                  </a:moveTo>
                  <a:lnTo>
                    <a:pt x="1116" y="346"/>
                  </a:lnTo>
                  <a:lnTo>
                    <a:pt x="1118" y="334"/>
                  </a:lnTo>
                  <a:lnTo>
                    <a:pt x="1102" y="331"/>
                  </a:lnTo>
                  <a:lnTo>
                    <a:pt x="1100" y="343"/>
                  </a:lnTo>
                  <a:lnTo>
                    <a:pt x="1099" y="346"/>
                  </a:lnTo>
                  <a:lnTo>
                    <a:pt x="1115" y="350"/>
                  </a:lnTo>
                  <a:close/>
                  <a:moveTo>
                    <a:pt x="1121" y="318"/>
                  </a:moveTo>
                  <a:lnTo>
                    <a:pt x="1124" y="302"/>
                  </a:lnTo>
                  <a:lnTo>
                    <a:pt x="1108" y="299"/>
                  </a:lnTo>
                  <a:lnTo>
                    <a:pt x="1105" y="315"/>
                  </a:lnTo>
                  <a:lnTo>
                    <a:pt x="1121" y="318"/>
                  </a:lnTo>
                  <a:close/>
                  <a:moveTo>
                    <a:pt x="1127" y="286"/>
                  </a:moveTo>
                  <a:lnTo>
                    <a:pt x="1129" y="271"/>
                  </a:lnTo>
                  <a:lnTo>
                    <a:pt x="1114" y="268"/>
                  </a:lnTo>
                  <a:lnTo>
                    <a:pt x="1111" y="283"/>
                  </a:lnTo>
                  <a:lnTo>
                    <a:pt x="1127" y="286"/>
                  </a:lnTo>
                  <a:close/>
                  <a:moveTo>
                    <a:pt x="1132" y="255"/>
                  </a:moveTo>
                  <a:lnTo>
                    <a:pt x="1135" y="242"/>
                  </a:lnTo>
                  <a:lnTo>
                    <a:pt x="1135" y="239"/>
                  </a:lnTo>
                  <a:lnTo>
                    <a:pt x="1120" y="236"/>
                  </a:lnTo>
                  <a:lnTo>
                    <a:pt x="1119" y="239"/>
                  </a:lnTo>
                  <a:lnTo>
                    <a:pt x="1117" y="252"/>
                  </a:lnTo>
                  <a:lnTo>
                    <a:pt x="1132" y="255"/>
                  </a:lnTo>
                  <a:close/>
                  <a:moveTo>
                    <a:pt x="1138" y="224"/>
                  </a:moveTo>
                  <a:lnTo>
                    <a:pt x="1141" y="208"/>
                  </a:lnTo>
                  <a:lnTo>
                    <a:pt x="1126" y="205"/>
                  </a:lnTo>
                  <a:lnTo>
                    <a:pt x="1123" y="221"/>
                  </a:lnTo>
                  <a:lnTo>
                    <a:pt x="1138" y="224"/>
                  </a:lnTo>
                  <a:close/>
                  <a:moveTo>
                    <a:pt x="1144" y="192"/>
                  </a:moveTo>
                  <a:lnTo>
                    <a:pt x="1148" y="176"/>
                  </a:lnTo>
                  <a:lnTo>
                    <a:pt x="1132" y="173"/>
                  </a:lnTo>
                  <a:lnTo>
                    <a:pt x="1129" y="189"/>
                  </a:lnTo>
                  <a:lnTo>
                    <a:pt x="1144" y="192"/>
                  </a:lnTo>
                  <a:close/>
                  <a:moveTo>
                    <a:pt x="1151" y="161"/>
                  </a:moveTo>
                  <a:lnTo>
                    <a:pt x="1154" y="147"/>
                  </a:lnTo>
                  <a:lnTo>
                    <a:pt x="1154" y="145"/>
                  </a:lnTo>
                  <a:lnTo>
                    <a:pt x="1138" y="142"/>
                  </a:lnTo>
                  <a:lnTo>
                    <a:pt x="1138" y="144"/>
                  </a:lnTo>
                  <a:lnTo>
                    <a:pt x="1135" y="157"/>
                  </a:lnTo>
                  <a:lnTo>
                    <a:pt x="1151" y="161"/>
                  </a:lnTo>
                  <a:close/>
                  <a:moveTo>
                    <a:pt x="1158" y="129"/>
                  </a:moveTo>
                  <a:lnTo>
                    <a:pt x="1161" y="114"/>
                  </a:lnTo>
                  <a:lnTo>
                    <a:pt x="1145" y="110"/>
                  </a:lnTo>
                  <a:lnTo>
                    <a:pt x="1142" y="126"/>
                  </a:lnTo>
                  <a:lnTo>
                    <a:pt x="1158" y="129"/>
                  </a:lnTo>
                  <a:close/>
                  <a:moveTo>
                    <a:pt x="1165" y="99"/>
                  </a:moveTo>
                  <a:lnTo>
                    <a:pt x="1169" y="83"/>
                  </a:lnTo>
                  <a:lnTo>
                    <a:pt x="1154" y="79"/>
                  </a:lnTo>
                  <a:lnTo>
                    <a:pt x="1149" y="94"/>
                  </a:lnTo>
                  <a:lnTo>
                    <a:pt x="1165" y="99"/>
                  </a:lnTo>
                  <a:close/>
                  <a:moveTo>
                    <a:pt x="1174" y="69"/>
                  </a:moveTo>
                  <a:lnTo>
                    <a:pt x="1181" y="55"/>
                  </a:lnTo>
                  <a:lnTo>
                    <a:pt x="1167" y="48"/>
                  </a:lnTo>
                  <a:lnTo>
                    <a:pt x="1159" y="62"/>
                  </a:lnTo>
                  <a:lnTo>
                    <a:pt x="1174" y="69"/>
                  </a:lnTo>
                  <a:close/>
                  <a:moveTo>
                    <a:pt x="1188" y="48"/>
                  </a:moveTo>
                  <a:lnTo>
                    <a:pt x="1197" y="45"/>
                  </a:lnTo>
                  <a:lnTo>
                    <a:pt x="1194" y="37"/>
                  </a:lnTo>
                  <a:lnTo>
                    <a:pt x="1193" y="45"/>
                  </a:lnTo>
                  <a:lnTo>
                    <a:pt x="1200" y="46"/>
                  </a:lnTo>
                  <a:lnTo>
                    <a:pt x="1202" y="30"/>
                  </a:lnTo>
                  <a:lnTo>
                    <a:pt x="1195" y="29"/>
                  </a:lnTo>
                  <a:lnTo>
                    <a:pt x="1190" y="30"/>
                  </a:lnTo>
                  <a:lnTo>
                    <a:pt x="1182" y="33"/>
                  </a:lnTo>
                  <a:lnTo>
                    <a:pt x="1188" y="48"/>
                  </a:lnTo>
                  <a:close/>
                  <a:moveTo>
                    <a:pt x="1208" y="52"/>
                  </a:moveTo>
                  <a:lnTo>
                    <a:pt x="1216" y="61"/>
                  </a:lnTo>
                  <a:lnTo>
                    <a:pt x="1222" y="56"/>
                  </a:lnTo>
                  <a:lnTo>
                    <a:pt x="1215" y="60"/>
                  </a:lnTo>
                  <a:lnTo>
                    <a:pt x="1217" y="63"/>
                  </a:lnTo>
                  <a:lnTo>
                    <a:pt x="1231" y="55"/>
                  </a:lnTo>
                  <a:lnTo>
                    <a:pt x="1229" y="52"/>
                  </a:lnTo>
                  <a:lnTo>
                    <a:pt x="1228" y="51"/>
                  </a:lnTo>
                  <a:lnTo>
                    <a:pt x="1220" y="41"/>
                  </a:lnTo>
                  <a:lnTo>
                    <a:pt x="1208" y="52"/>
                  </a:lnTo>
                  <a:close/>
                  <a:moveTo>
                    <a:pt x="1226" y="77"/>
                  </a:moveTo>
                  <a:lnTo>
                    <a:pt x="1234" y="89"/>
                  </a:lnTo>
                  <a:lnTo>
                    <a:pt x="1241" y="85"/>
                  </a:lnTo>
                  <a:lnTo>
                    <a:pt x="1234" y="88"/>
                  </a:lnTo>
                  <a:lnTo>
                    <a:pt x="1234" y="89"/>
                  </a:lnTo>
                  <a:lnTo>
                    <a:pt x="1249" y="83"/>
                  </a:lnTo>
                  <a:lnTo>
                    <a:pt x="1248" y="81"/>
                  </a:lnTo>
                  <a:lnTo>
                    <a:pt x="1248" y="80"/>
                  </a:lnTo>
                  <a:lnTo>
                    <a:pt x="1239" y="68"/>
                  </a:lnTo>
                  <a:lnTo>
                    <a:pt x="1226" y="77"/>
                  </a:lnTo>
                  <a:close/>
                  <a:moveTo>
                    <a:pt x="1241" y="104"/>
                  </a:moveTo>
                  <a:lnTo>
                    <a:pt x="1243" y="109"/>
                  </a:lnTo>
                  <a:lnTo>
                    <a:pt x="1250" y="106"/>
                  </a:lnTo>
                  <a:lnTo>
                    <a:pt x="1243" y="109"/>
                  </a:lnTo>
                  <a:lnTo>
                    <a:pt x="1246" y="118"/>
                  </a:lnTo>
                  <a:lnTo>
                    <a:pt x="1261" y="113"/>
                  </a:lnTo>
                  <a:lnTo>
                    <a:pt x="1258" y="104"/>
                  </a:lnTo>
                  <a:lnTo>
                    <a:pt x="1258" y="103"/>
                  </a:lnTo>
                  <a:lnTo>
                    <a:pt x="1255" y="97"/>
                  </a:lnTo>
                  <a:lnTo>
                    <a:pt x="1241" y="104"/>
                  </a:lnTo>
                  <a:close/>
                  <a:moveTo>
                    <a:pt x="1251" y="133"/>
                  </a:moveTo>
                  <a:lnTo>
                    <a:pt x="1252" y="139"/>
                  </a:lnTo>
                  <a:lnTo>
                    <a:pt x="1253" y="140"/>
                  </a:lnTo>
                  <a:lnTo>
                    <a:pt x="1257" y="149"/>
                  </a:lnTo>
                  <a:lnTo>
                    <a:pt x="1272" y="142"/>
                  </a:lnTo>
                  <a:lnTo>
                    <a:pt x="1267" y="133"/>
                  </a:lnTo>
                  <a:lnTo>
                    <a:pt x="1260" y="136"/>
                  </a:lnTo>
                  <a:lnTo>
                    <a:pt x="1268" y="134"/>
                  </a:lnTo>
                  <a:lnTo>
                    <a:pt x="1266" y="129"/>
                  </a:lnTo>
                  <a:lnTo>
                    <a:pt x="1251" y="133"/>
                  </a:lnTo>
                  <a:close/>
                  <a:moveTo>
                    <a:pt x="1263" y="163"/>
                  </a:moveTo>
                  <a:lnTo>
                    <a:pt x="1268" y="178"/>
                  </a:lnTo>
                  <a:lnTo>
                    <a:pt x="1283" y="173"/>
                  </a:lnTo>
                  <a:lnTo>
                    <a:pt x="1279" y="158"/>
                  </a:lnTo>
                  <a:lnTo>
                    <a:pt x="1263" y="163"/>
                  </a:lnTo>
                  <a:close/>
                  <a:moveTo>
                    <a:pt x="1272" y="193"/>
                  </a:moveTo>
                  <a:lnTo>
                    <a:pt x="1275" y="208"/>
                  </a:lnTo>
                  <a:lnTo>
                    <a:pt x="1291" y="205"/>
                  </a:lnTo>
                  <a:lnTo>
                    <a:pt x="1288" y="189"/>
                  </a:lnTo>
                  <a:lnTo>
                    <a:pt x="1272" y="193"/>
                  </a:lnTo>
                  <a:close/>
                  <a:moveTo>
                    <a:pt x="1279" y="224"/>
                  </a:moveTo>
                  <a:lnTo>
                    <a:pt x="1281" y="233"/>
                  </a:lnTo>
                  <a:lnTo>
                    <a:pt x="1281" y="234"/>
                  </a:lnTo>
                  <a:lnTo>
                    <a:pt x="1284" y="241"/>
                  </a:lnTo>
                  <a:lnTo>
                    <a:pt x="1299" y="234"/>
                  </a:lnTo>
                  <a:lnTo>
                    <a:pt x="1296" y="228"/>
                  </a:lnTo>
                  <a:lnTo>
                    <a:pt x="1288" y="231"/>
                  </a:lnTo>
                  <a:lnTo>
                    <a:pt x="1296" y="229"/>
                  </a:lnTo>
                  <a:lnTo>
                    <a:pt x="1294" y="221"/>
                  </a:lnTo>
                  <a:lnTo>
                    <a:pt x="1279" y="224"/>
                  </a:lnTo>
                  <a:close/>
                  <a:moveTo>
                    <a:pt x="1290" y="255"/>
                  </a:moveTo>
                  <a:lnTo>
                    <a:pt x="1291" y="256"/>
                  </a:lnTo>
                  <a:lnTo>
                    <a:pt x="1297" y="270"/>
                  </a:lnTo>
                  <a:lnTo>
                    <a:pt x="1312" y="263"/>
                  </a:lnTo>
                  <a:lnTo>
                    <a:pt x="1305" y="249"/>
                  </a:lnTo>
                  <a:lnTo>
                    <a:pt x="1305" y="249"/>
                  </a:lnTo>
                  <a:lnTo>
                    <a:pt x="1290" y="255"/>
                  </a:lnTo>
                  <a:close/>
                  <a:moveTo>
                    <a:pt x="1305" y="285"/>
                  </a:moveTo>
                  <a:lnTo>
                    <a:pt x="1310" y="295"/>
                  </a:lnTo>
                  <a:lnTo>
                    <a:pt x="1312" y="299"/>
                  </a:lnTo>
                  <a:lnTo>
                    <a:pt x="1326" y="291"/>
                  </a:lnTo>
                  <a:lnTo>
                    <a:pt x="1324" y="287"/>
                  </a:lnTo>
                  <a:lnTo>
                    <a:pt x="1319" y="277"/>
                  </a:lnTo>
                  <a:lnTo>
                    <a:pt x="1305" y="285"/>
                  </a:lnTo>
                  <a:close/>
                  <a:moveTo>
                    <a:pt x="1320" y="314"/>
                  </a:moveTo>
                  <a:lnTo>
                    <a:pt x="1328" y="327"/>
                  </a:lnTo>
                  <a:lnTo>
                    <a:pt x="1342" y="319"/>
                  </a:lnTo>
                  <a:lnTo>
                    <a:pt x="1334" y="305"/>
                  </a:lnTo>
                  <a:lnTo>
                    <a:pt x="1320" y="314"/>
                  </a:lnTo>
                  <a:close/>
                  <a:moveTo>
                    <a:pt x="1337" y="341"/>
                  </a:moveTo>
                  <a:lnTo>
                    <a:pt x="1339" y="343"/>
                  </a:lnTo>
                  <a:lnTo>
                    <a:pt x="1339" y="344"/>
                  </a:lnTo>
                  <a:lnTo>
                    <a:pt x="1347" y="354"/>
                  </a:lnTo>
                  <a:lnTo>
                    <a:pt x="1360" y="345"/>
                  </a:lnTo>
                  <a:lnTo>
                    <a:pt x="1352" y="334"/>
                  </a:lnTo>
                  <a:lnTo>
                    <a:pt x="1346" y="339"/>
                  </a:lnTo>
                  <a:lnTo>
                    <a:pt x="1352" y="335"/>
                  </a:lnTo>
                  <a:lnTo>
                    <a:pt x="1351" y="332"/>
                  </a:lnTo>
                  <a:lnTo>
                    <a:pt x="1337" y="341"/>
                  </a:lnTo>
                  <a:close/>
                  <a:moveTo>
                    <a:pt x="1371" y="363"/>
                  </a:moveTo>
                  <a:lnTo>
                    <a:pt x="1380" y="354"/>
                  </a:lnTo>
                  <a:lnTo>
                    <a:pt x="1381" y="353"/>
                  </a:lnTo>
                  <a:lnTo>
                    <a:pt x="1383" y="350"/>
                  </a:lnTo>
                  <a:lnTo>
                    <a:pt x="1370" y="341"/>
                  </a:lnTo>
                  <a:lnTo>
                    <a:pt x="1368" y="344"/>
                  </a:lnTo>
                  <a:lnTo>
                    <a:pt x="1374" y="349"/>
                  </a:lnTo>
                  <a:lnTo>
                    <a:pt x="1368" y="343"/>
                  </a:lnTo>
                  <a:lnTo>
                    <a:pt x="1360" y="352"/>
                  </a:lnTo>
                  <a:lnTo>
                    <a:pt x="1371" y="363"/>
                  </a:lnTo>
                  <a:close/>
                  <a:moveTo>
                    <a:pt x="1392" y="337"/>
                  </a:moveTo>
                  <a:lnTo>
                    <a:pt x="1400" y="326"/>
                  </a:lnTo>
                  <a:lnTo>
                    <a:pt x="1401" y="323"/>
                  </a:lnTo>
                  <a:lnTo>
                    <a:pt x="1387" y="315"/>
                  </a:lnTo>
                  <a:lnTo>
                    <a:pt x="1386" y="317"/>
                  </a:lnTo>
                  <a:lnTo>
                    <a:pt x="1379" y="328"/>
                  </a:lnTo>
                  <a:lnTo>
                    <a:pt x="1392" y="337"/>
                  </a:lnTo>
                  <a:close/>
                  <a:moveTo>
                    <a:pt x="1409" y="310"/>
                  </a:moveTo>
                  <a:lnTo>
                    <a:pt x="1418" y="296"/>
                  </a:lnTo>
                  <a:lnTo>
                    <a:pt x="1404" y="288"/>
                  </a:lnTo>
                  <a:lnTo>
                    <a:pt x="1396" y="301"/>
                  </a:lnTo>
                  <a:lnTo>
                    <a:pt x="1409" y="310"/>
                  </a:lnTo>
                  <a:close/>
                  <a:moveTo>
                    <a:pt x="1426" y="282"/>
                  </a:moveTo>
                  <a:lnTo>
                    <a:pt x="1428" y="278"/>
                  </a:lnTo>
                  <a:lnTo>
                    <a:pt x="1434" y="268"/>
                  </a:lnTo>
                  <a:lnTo>
                    <a:pt x="1420" y="260"/>
                  </a:lnTo>
                  <a:lnTo>
                    <a:pt x="1415" y="270"/>
                  </a:lnTo>
                  <a:lnTo>
                    <a:pt x="1412" y="274"/>
                  </a:lnTo>
                  <a:lnTo>
                    <a:pt x="1426" y="282"/>
                  </a:lnTo>
                  <a:close/>
                  <a:moveTo>
                    <a:pt x="1442" y="254"/>
                  </a:moveTo>
                  <a:lnTo>
                    <a:pt x="1448" y="244"/>
                  </a:lnTo>
                  <a:lnTo>
                    <a:pt x="1450" y="240"/>
                  </a:lnTo>
                  <a:lnTo>
                    <a:pt x="1436" y="232"/>
                  </a:lnTo>
                  <a:lnTo>
                    <a:pt x="1434" y="236"/>
                  </a:lnTo>
                  <a:lnTo>
                    <a:pt x="1428" y="246"/>
                  </a:lnTo>
                  <a:lnTo>
                    <a:pt x="1442" y="254"/>
                  </a:lnTo>
                  <a:close/>
                  <a:moveTo>
                    <a:pt x="1458" y="226"/>
                  </a:moveTo>
                  <a:lnTo>
                    <a:pt x="1466" y="212"/>
                  </a:lnTo>
                  <a:lnTo>
                    <a:pt x="1452" y="204"/>
                  </a:lnTo>
                  <a:lnTo>
                    <a:pt x="1444" y="218"/>
                  </a:lnTo>
                  <a:lnTo>
                    <a:pt x="1458" y="226"/>
                  </a:lnTo>
                  <a:close/>
                  <a:moveTo>
                    <a:pt x="1474" y="199"/>
                  </a:moveTo>
                  <a:lnTo>
                    <a:pt x="1476" y="195"/>
                  </a:lnTo>
                  <a:lnTo>
                    <a:pt x="1482" y="185"/>
                  </a:lnTo>
                  <a:lnTo>
                    <a:pt x="1468" y="177"/>
                  </a:lnTo>
                  <a:lnTo>
                    <a:pt x="1462" y="187"/>
                  </a:lnTo>
                  <a:lnTo>
                    <a:pt x="1460" y="190"/>
                  </a:lnTo>
                  <a:lnTo>
                    <a:pt x="1474" y="199"/>
                  </a:lnTo>
                  <a:close/>
                  <a:moveTo>
                    <a:pt x="1490" y="171"/>
                  </a:moveTo>
                  <a:lnTo>
                    <a:pt x="1495" y="164"/>
                  </a:lnTo>
                  <a:lnTo>
                    <a:pt x="1499" y="158"/>
                  </a:lnTo>
                  <a:lnTo>
                    <a:pt x="1485" y="149"/>
                  </a:lnTo>
                  <a:lnTo>
                    <a:pt x="1481" y="155"/>
                  </a:lnTo>
                  <a:lnTo>
                    <a:pt x="1477" y="163"/>
                  </a:lnTo>
                  <a:lnTo>
                    <a:pt x="1490" y="171"/>
                  </a:lnTo>
                  <a:close/>
                  <a:moveTo>
                    <a:pt x="1507" y="144"/>
                  </a:moveTo>
                  <a:lnTo>
                    <a:pt x="1514" y="132"/>
                  </a:lnTo>
                  <a:lnTo>
                    <a:pt x="1515" y="129"/>
                  </a:lnTo>
                  <a:lnTo>
                    <a:pt x="1501" y="122"/>
                  </a:lnTo>
                  <a:lnTo>
                    <a:pt x="1500" y="124"/>
                  </a:lnTo>
                  <a:lnTo>
                    <a:pt x="1493" y="136"/>
                  </a:lnTo>
                  <a:lnTo>
                    <a:pt x="1507" y="144"/>
                  </a:lnTo>
                  <a:close/>
                  <a:moveTo>
                    <a:pt x="1522" y="115"/>
                  </a:moveTo>
                  <a:lnTo>
                    <a:pt x="1524" y="112"/>
                  </a:lnTo>
                  <a:lnTo>
                    <a:pt x="1516" y="109"/>
                  </a:lnTo>
                  <a:lnTo>
                    <a:pt x="1522" y="115"/>
                  </a:lnTo>
                  <a:lnTo>
                    <a:pt x="1531" y="106"/>
                  </a:lnTo>
                  <a:lnTo>
                    <a:pt x="1534" y="102"/>
                  </a:lnTo>
                  <a:lnTo>
                    <a:pt x="1534" y="101"/>
                  </a:lnTo>
                  <a:lnTo>
                    <a:pt x="1518" y="98"/>
                  </a:lnTo>
                  <a:lnTo>
                    <a:pt x="1518" y="99"/>
                  </a:lnTo>
                  <a:lnTo>
                    <a:pt x="1526" y="100"/>
                  </a:lnTo>
                  <a:lnTo>
                    <a:pt x="1521" y="94"/>
                  </a:lnTo>
                  <a:lnTo>
                    <a:pt x="1511" y="103"/>
                  </a:lnTo>
                  <a:lnTo>
                    <a:pt x="1509" y="105"/>
                  </a:lnTo>
                  <a:lnTo>
                    <a:pt x="1508" y="108"/>
                  </a:lnTo>
                  <a:lnTo>
                    <a:pt x="1522" y="115"/>
                  </a:lnTo>
                  <a:close/>
                  <a:moveTo>
                    <a:pt x="1537" y="86"/>
                  </a:moveTo>
                  <a:lnTo>
                    <a:pt x="1540" y="70"/>
                  </a:lnTo>
                  <a:lnTo>
                    <a:pt x="1524" y="67"/>
                  </a:lnTo>
                  <a:lnTo>
                    <a:pt x="1521" y="83"/>
                  </a:lnTo>
                  <a:lnTo>
                    <a:pt x="1537" y="86"/>
                  </a:lnTo>
                  <a:close/>
                  <a:moveTo>
                    <a:pt x="1543" y="54"/>
                  </a:moveTo>
                  <a:lnTo>
                    <a:pt x="1544" y="51"/>
                  </a:lnTo>
                  <a:lnTo>
                    <a:pt x="1546" y="39"/>
                  </a:lnTo>
                  <a:lnTo>
                    <a:pt x="1531" y="35"/>
                  </a:lnTo>
                  <a:lnTo>
                    <a:pt x="1528" y="48"/>
                  </a:lnTo>
                  <a:lnTo>
                    <a:pt x="1527" y="51"/>
                  </a:lnTo>
                  <a:lnTo>
                    <a:pt x="1543" y="54"/>
                  </a:lnTo>
                  <a:close/>
                  <a:moveTo>
                    <a:pt x="1550" y="23"/>
                  </a:moveTo>
                  <a:lnTo>
                    <a:pt x="1553" y="12"/>
                  </a:lnTo>
                  <a:lnTo>
                    <a:pt x="1545" y="10"/>
                  </a:lnTo>
                  <a:lnTo>
                    <a:pt x="1551" y="16"/>
                  </a:lnTo>
                  <a:lnTo>
                    <a:pt x="1554" y="12"/>
                  </a:lnTo>
                  <a:lnTo>
                    <a:pt x="1542" y="2"/>
                  </a:lnTo>
                  <a:lnTo>
                    <a:pt x="1539" y="5"/>
                  </a:lnTo>
                  <a:lnTo>
                    <a:pt x="1537" y="8"/>
                  </a:lnTo>
                  <a:lnTo>
                    <a:pt x="1535" y="19"/>
                  </a:lnTo>
                  <a:lnTo>
                    <a:pt x="1550" y="23"/>
                  </a:lnTo>
                  <a:close/>
                  <a:moveTo>
                    <a:pt x="1552" y="10"/>
                  </a:moveTo>
                  <a:lnTo>
                    <a:pt x="1558" y="17"/>
                  </a:lnTo>
                  <a:lnTo>
                    <a:pt x="1564" y="13"/>
                  </a:lnTo>
                  <a:lnTo>
                    <a:pt x="1557" y="17"/>
                  </a:lnTo>
                  <a:lnTo>
                    <a:pt x="1560" y="22"/>
                  </a:lnTo>
                  <a:lnTo>
                    <a:pt x="1574" y="14"/>
                  </a:lnTo>
                  <a:lnTo>
                    <a:pt x="1571" y="9"/>
                  </a:lnTo>
                  <a:lnTo>
                    <a:pt x="1571" y="8"/>
                  </a:lnTo>
                  <a:lnTo>
                    <a:pt x="1565" y="0"/>
                  </a:lnTo>
                  <a:lnTo>
                    <a:pt x="1552" y="10"/>
                  </a:lnTo>
                  <a:close/>
                  <a:moveTo>
                    <a:pt x="1568" y="36"/>
                  </a:moveTo>
                  <a:lnTo>
                    <a:pt x="1574" y="50"/>
                  </a:lnTo>
                  <a:lnTo>
                    <a:pt x="1589" y="44"/>
                  </a:lnTo>
                  <a:lnTo>
                    <a:pt x="1582" y="29"/>
                  </a:lnTo>
                  <a:lnTo>
                    <a:pt x="1568" y="36"/>
                  </a:lnTo>
                  <a:close/>
                  <a:moveTo>
                    <a:pt x="1580" y="65"/>
                  </a:moveTo>
                  <a:lnTo>
                    <a:pt x="1585" y="77"/>
                  </a:lnTo>
                  <a:lnTo>
                    <a:pt x="1586" y="79"/>
                  </a:lnTo>
                  <a:lnTo>
                    <a:pt x="1601" y="74"/>
                  </a:lnTo>
                  <a:lnTo>
                    <a:pt x="1600" y="72"/>
                  </a:lnTo>
                  <a:lnTo>
                    <a:pt x="1595" y="59"/>
                  </a:lnTo>
                  <a:lnTo>
                    <a:pt x="1580" y="65"/>
                  </a:lnTo>
                  <a:close/>
                  <a:moveTo>
                    <a:pt x="1591" y="94"/>
                  </a:moveTo>
                  <a:lnTo>
                    <a:pt x="1595" y="104"/>
                  </a:lnTo>
                  <a:lnTo>
                    <a:pt x="1597" y="109"/>
                  </a:lnTo>
                  <a:lnTo>
                    <a:pt x="1612" y="104"/>
                  </a:lnTo>
                  <a:lnTo>
                    <a:pt x="1610" y="98"/>
                  </a:lnTo>
                  <a:lnTo>
                    <a:pt x="1606" y="89"/>
                  </a:lnTo>
                  <a:lnTo>
                    <a:pt x="1591" y="94"/>
                  </a:lnTo>
                  <a:close/>
                  <a:moveTo>
                    <a:pt x="1602" y="125"/>
                  </a:moveTo>
                  <a:lnTo>
                    <a:pt x="1604" y="132"/>
                  </a:lnTo>
                  <a:lnTo>
                    <a:pt x="1607" y="140"/>
                  </a:lnTo>
                  <a:lnTo>
                    <a:pt x="1622" y="134"/>
                  </a:lnTo>
                  <a:lnTo>
                    <a:pt x="1619" y="126"/>
                  </a:lnTo>
                  <a:lnTo>
                    <a:pt x="1617" y="120"/>
                  </a:lnTo>
                  <a:lnTo>
                    <a:pt x="1602" y="125"/>
                  </a:lnTo>
                  <a:close/>
                  <a:moveTo>
                    <a:pt x="1613" y="155"/>
                  </a:moveTo>
                  <a:lnTo>
                    <a:pt x="1614" y="156"/>
                  </a:lnTo>
                  <a:lnTo>
                    <a:pt x="1619" y="170"/>
                  </a:lnTo>
                  <a:lnTo>
                    <a:pt x="1634" y="164"/>
                  </a:lnTo>
                  <a:lnTo>
                    <a:pt x="1628" y="150"/>
                  </a:lnTo>
                  <a:lnTo>
                    <a:pt x="1628" y="149"/>
                  </a:lnTo>
                  <a:lnTo>
                    <a:pt x="1613" y="155"/>
                  </a:lnTo>
                  <a:close/>
                  <a:moveTo>
                    <a:pt x="1626" y="185"/>
                  </a:moveTo>
                  <a:lnTo>
                    <a:pt x="1632" y="200"/>
                  </a:lnTo>
                  <a:lnTo>
                    <a:pt x="1647" y="193"/>
                  </a:lnTo>
                  <a:lnTo>
                    <a:pt x="1640" y="179"/>
                  </a:lnTo>
                  <a:lnTo>
                    <a:pt x="1626" y="185"/>
                  </a:lnTo>
                  <a:close/>
                  <a:moveTo>
                    <a:pt x="1639" y="215"/>
                  </a:moveTo>
                  <a:lnTo>
                    <a:pt x="1642" y="223"/>
                  </a:lnTo>
                  <a:lnTo>
                    <a:pt x="1645" y="229"/>
                  </a:lnTo>
                  <a:lnTo>
                    <a:pt x="1660" y="223"/>
                  </a:lnTo>
                  <a:lnTo>
                    <a:pt x="1657" y="216"/>
                  </a:lnTo>
                  <a:lnTo>
                    <a:pt x="1653" y="208"/>
                  </a:lnTo>
                  <a:lnTo>
                    <a:pt x="1639" y="215"/>
                  </a:lnTo>
                  <a:close/>
                  <a:moveTo>
                    <a:pt x="1652" y="244"/>
                  </a:moveTo>
                  <a:lnTo>
                    <a:pt x="1659" y="258"/>
                  </a:lnTo>
                  <a:lnTo>
                    <a:pt x="1673" y="252"/>
                  </a:lnTo>
                  <a:lnTo>
                    <a:pt x="1666" y="237"/>
                  </a:lnTo>
                  <a:lnTo>
                    <a:pt x="1652" y="244"/>
                  </a:lnTo>
                  <a:close/>
                  <a:moveTo>
                    <a:pt x="1666" y="273"/>
                  </a:moveTo>
                  <a:lnTo>
                    <a:pt x="1671" y="284"/>
                  </a:lnTo>
                  <a:lnTo>
                    <a:pt x="1673" y="288"/>
                  </a:lnTo>
                  <a:lnTo>
                    <a:pt x="1687" y="280"/>
                  </a:lnTo>
                  <a:lnTo>
                    <a:pt x="1685" y="276"/>
                  </a:lnTo>
                  <a:lnTo>
                    <a:pt x="1680" y="266"/>
                  </a:lnTo>
                  <a:lnTo>
                    <a:pt x="1666" y="273"/>
                  </a:lnTo>
                  <a:close/>
                  <a:moveTo>
                    <a:pt x="1682" y="303"/>
                  </a:moveTo>
                  <a:lnTo>
                    <a:pt x="1691" y="313"/>
                  </a:lnTo>
                  <a:lnTo>
                    <a:pt x="1695" y="316"/>
                  </a:lnTo>
                  <a:lnTo>
                    <a:pt x="1698" y="316"/>
                  </a:lnTo>
                  <a:lnTo>
                    <a:pt x="1701" y="300"/>
                  </a:lnTo>
                  <a:lnTo>
                    <a:pt x="1699" y="300"/>
                  </a:lnTo>
                  <a:lnTo>
                    <a:pt x="1697" y="308"/>
                  </a:lnTo>
                  <a:lnTo>
                    <a:pt x="1703" y="302"/>
                  </a:lnTo>
                  <a:lnTo>
                    <a:pt x="1693" y="292"/>
                  </a:lnTo>
                  <a:lnTo>
                    <a:pt x="1682" y="303"/>
                  </a:lnTo>
                  <a:close/>
                  <a:moveTo>
                    <a:pt x="1716" y="317"/>
                  </a:moveTo>
                  <a:lnTo>
                    <a:pt x="1716" y="317"/>
                  </a:lnTo>
                  <a:lnTo>
                    <a:pt x="1719" y="317"/>
                  </a:lnTo>
                  <a:lnTo>
                    <a:pt x="1728" y="314"/>
                  </a:lnTo>
                  <a:lnTo>
                    <a:pt x="1730" y="313"/>
                  </a:lnTo>
                  <a:lnTo>
                    <a:pt x="1734" y="311"/>
                  </a:lnTo>
                  <a:lnTo>
                    <a:pt x="1726" y="297"/>
                  </a:lnTo>
                  <a:lnTo>
                    <a:pt x="1722" y="299"/>
                  </a:lnTo>
                  <a:lnTo>
                    <a:pt x="1725" y="306"/>
                  </a:lnTo>
                  <a:lnTo>
                    <a:pt x="1723" y="298"/>
                  </a:lnTo>
                  <a:lnTo>
                    <a:pt x="1713" y="302"/>
                  </a:lnTo>
                  <a:lnTo>
                    <a:pt x="1716" y="309"/>
                  </a:lnTo>
                  <a:lnTo>
                    <a:pt x="1715" y="301"/>
                  </a:lnTo>
                  <a:lnTo>
                    <a:pt x="1715" y="301"/>
                  </a:lnTo>
                  <a:lnTo>
                    <a:pt x="1716" y="317"/>
                  </a:lnTo>
                  <a:close/>
                  <a:moveTo>
                    <a:pt x="1748" y="301"/>
                  </a:moveTo>
                  <a:lnTo>
                    <a:pt x="1750" y="300"/>
                  </a:lnTo>
                  <a:lnTo>
                    <a:pt x="1750" y="299"/>
                  </a:lnTo>
                  <a:lnTo>
                    <a:pt x="1760" y="291"/>
                  </a:lnTo>
                  <a:lnTo>
                    <a:pt x="1761" y="289"/>
                  </a:lnTo>
                  <a:lnTo>
                    <a:pt x="1749" y="278"/>
                  </a:lnTo>
                  <a:lnTo>
                    <a:pt x="1748" y="279"/>
                  </a:lnTo>
                  <a:lnTo>
                    <a:pt x="1739" y="288"/>
                  </a:lnTo>
                  <a:lnTo>
                    <a:pt x="1745" y="293"/>
                  </a:lnTo>
                  <a:lnTo>
                    <a:pt x="1740" y="287"/>
                  </a:lnTo>
                  <a:lnTo>
                    <a:pt x="1739" y="288"/>
                  </a:lnTo>
                  <a:lnTo>
                    <a:pt x="1748" y="301"/>
                  </a:lnTo>
                  <a:close/>
                  <a:moveTo>
                    <a:pt x="1772" y="278"/>
                  </a:moveTo>
                  <a:lnTo>
                    <a:pt x="1779" y="270"/>
                  </a:lnTo>
                  <a:lnTo>
                    <a:pt x="1783" y="265"/>
                  </a:lnTo>
                  <a:lnTo>
                    <a:pt x="1771" y="255"/>
                  </a:lnTo>
                  <a:lnTo>
                    <a:pt x="1767" y="259"/>
                  </a:lnTo>
                  <a:lnTo>
                    <a:pt x="1760" y="267"/>
                  </a:lnTo>
                  <a:lnTo>
                    <a:pt x="1772" y="278"/>
                  </a:lnTo>
                  <a:close/>
                  <a:moveTo>
                    <a:pt x="1793" y="253"/>
                  </a:moveTo>
                  <a:lnTo>
                    <a:pt x="1798" y="247"/>
                  </a:lnTo>
                  <a:lnTo>
                    <a:pt x="1803" y="240"/>
                  </a:lnTo>
                  <a:lnTo>
                    <a:pt x="1791" y="230"/>
                  </a:lnTo>
                  <a:lnTo>
                    <a:pt x="1786" y="237"/>
                  </a:lnTo>
                  <a:lnTo>
                    <a:pt x="1781" y="243"/>
                  </a:lnTo>
                  <a:lnTo>
                    <a:pt x="1793" y="253"/>
                  </a:lnTo>
                  <a:close/>
                  <a:moveTo>
                    <a:pt x="1813" y="227"/>
                  </a:moveTo>
                  <a:lnTo>
                    <a:pt x="1818" y="221"/>
                  </a:lnTo>
                  <a:lnTo>
                    <a:pt x="1823" y="214"/>
                  </a:lnTo>
                  <a:lnTo>
                    <a:pt x="1809" y="205"/>
                  </a:lnTo>
                  <a:lnTo>
                    <a:pt x="1805" y="212"/>
                  </a:lnTo>
                  <a:lnTo>
                    <a:pt x="1800" y="218"/>
                  </a:lnTo>
                  <a:lnTo>
                    <a:pt x="1813" y="227"/>
                  </a:lnTo>
                  <a:close/>
                  <a:moveTo>
                    <a:pt x="1832" y="201"/>
                  </a:moveTo>
                  <a:lnTo>
                    <a:pt x="1837" y="193"/>
                  </a:lnTo>
                  <a:lnTo>
                    <a:pt x="1841" y="187"/>
                  </a:lnTo>
                  <a:lnTo>
                    <a:pt x="1828" y="178"/>
                  </a:lnTo>
                  <a:lnTo>
                    <a:pt x="1823" y="184"/>
                  </a:lnTo>
                  <a:lnTo>
                    <a:pt x="1819" y="192"/>
                  </a:lnTo>
                  <a:lnTo>
                    <a:pt x="1832" y="201"/>
                  </a:lnTo>
                  <a:close/>
                  <a:moveTo>
                    <a:pt x="1850" y="174"/>
                  </a:moveTo>
                  <a:lnTo>
                    <a:pt x="1856" y="165"/>
                  </a:lnTo>
                  <a:lnTo>
                    <a:pt x="1859" y="161"/>
                  </a:lnTo>
                  <a:lnTo>
                    <a:pt x="1846" y="152"/>
                  </a:lnTo>
                  <a:lnTo>
                    <a:pt x="1843" y="156"/>
                  </a:lnTo>
                  <a:lnTo>
                    <a:pt x="1836" y="165"/>
                  </a:lnTo>
                  <a:lnTo>
                    <a:pt x="1850" y="174"/>
                  </a:lnTo>
                  <a:close/>
                  <a:moveTo>
                    <a:pt x="1866" y="152"/>
                  </a:moveTo>
                  <a:lnTo>
                    <a:pt x="1872" y="150"/>
                  </a:lnTo>
                  <a:lnTo>
                    <a:pt x="1868" y="143"/>
                  </a:lnTo>
                  <a:lnTo>
                    <a:pt x="1869" y="151"/>
                  </a:lnTo>
                  <a:lnTo>
                    <a:pt x="1878" y="150"/>
                  </a:lnTo>
                  <a:lnTo>
                    <a:pt x="1878" y="142"/>
                  </a:lnTo>
                  <a:lnTo>
                    <a:pt x="1877" y="150"/>
                  </a:lnTo>
                  <a:lnTo>
                    <a:pt x="1878" y="150"/>
                  </a:lnTo>
                  <a:lnTo>
                    <a:pt x="1879" y="134"/>
                  </a:lnTo>
                  <a:lnTo>
                    <a:pt x="1878" y="134"/>
                  </a:lnTo>
                  <a:lnTo>
                    <a:pt x="1877" y="134"/>
                  </a:lnTo>
                  <a:lnTo>
                    <a:pt x="1867" y="135"/>
                  </a:lnTo>
                  <a:lnTo>
                    <a:pt x="1865" y="135"/>
                  </a:lnTo>
                  <a:lnTo>
                    <a:pt x="1859" y="138"/>
                  </a:lnTo>
                  <a:lnTo>
                    <a:pt x="1866" y="152"/>
                  </a:lnTo>
                  <a:close/>
                  <a:moveTo>
                    <a:pt x="1893" y="151"/>
                  </a:moveTo>
                  <a:lnTo>
                    <a:pt x="1895" y="152"/>
                  </a:lnTo>
                  <a:lnTo>
                    <a:pt x="1897" y="144"/>
                  </a:lnTo>
                  <a:lnTo>
                    <a:pt x="1895" y="152"/>
                  </a:lnTo>
                  <a:lnTo>
                    <a:pt x="1904" y="154"/>
                  </a:lnTo>
                  <a:lnTo>
                    <a:pt x="1907" y="155"/>
                  </a:lnTo>
                  <a:lnTo>
                    <a:pt x="1912" y="140"/>
                  </a:lnTo>
                  <a:lnTo>
                    <a:pt x="1909" y="139"/>
                  </a:lnTo>
                  <a:lnTo>
                    <a:pt x="1899" y="136"/>
                  </a:lnTo>
                  <a:lnTo>
                    <a:pt x="1898" y="136"/>
                  </a:lnTo>
                  <a:lnTo>
                    <a:pt x="1895" y="136"/>
                  </a:lnTo>
                  <a:lnTo>
                    <a:pt x="1893" y="151"/>
                  </a:lnTo>
                  <a:close/>
                  <a:moveTo>
                    <a:pt x="1922" y="160"/>
                  </a:moveTo>
                  <a:lnTo>
                    <a:pt x="1922" y="161"/>
                  </a:lnTo>
                  <a:lnTo>
                    <a:pt x="1932" y="164"/>
                  </a:lnTo>
                  <a:lnTo>
                    <a:pt x="1938" y="166"/>
                  </a:lnTo>
                  <a:lnTo>
                    <a:pt x="1942" y="150"/>
                  </a:lnTo>
                  <a:lnTo>
                    <a:pt x="1937" y="149"/>
                  </a:lnTo>
                  <a:lnTo>
                    <a:pt x="1928" y="145"/>
                  </a:lnTo>
                  <a:lnTo>
                    <a:pt x="1928" y="145"/>
                  </a:lnTo>
                  <a:lnTo>
                    <a:pt x="1922" y="160"/>
                  </a:lnTo>
                  <a:close/>
                  <a:moveTo>
                    <a:pt x="1947" y="169"/>
                  </a:moveTo>
                  <a:lnTo>
                    <a:pt x="1954" y="184"/>
                  </a:lnTo>
                  <a:lnTo>
                    <a:pt x="1968" y="177"/>
                  </a:lnTo>
                  <a:lnTo>
                    <a:pt x="1961" y="162"/>
                  </a:lnTo>
                  <a:lnTo>
                    <a:pt x="1947" y="169"/>
                  </a:lnTo>
                  <a:close/>
                  <a:moveTo>
                    <a:pt x="1966" y="198"/>
                  </a:moveTo>
                  <a:lnTo>
                    <a:pt x="1967" y="199"/>
                  </a:lnTo>
                  <a:lnTo>
                    <a:pt x="1970" y="201"/>
                  </a:lnTo>
                  <a:lnTo>
                    <a:pt x="1980" y="204"/>
                  </a:lnTo>
                  <a:lnTo>
                    <a:pt x="1981" y="205"/>
                  </a:lnTo>
                  <a:lnTo>
                    <a:pt x="1985" y="205"/>
                  </a:lnTo>
                  <a:lnTo>
                    <a:pt x="1987" y="190"/>
                  </a:lnTo>
                  <a:lnTo>
                    <a:pt x="1984" y="189"/>
                  </a:lnTo>
                  <a:lnTo>
                    <a:pt x="1982" y="197"/>
                  </a:lnTo>
                  <a:lnTo>
                    <a:pt x="1985" y="189"/>
                  </a:lnTo>
                  <a:lnTo>
                    <a:pt x="1975" y="186"/>
                  </a:lnTo>
                  <a:lnTo>
                    <a:pt x="1973" y="193"/>
                  </a:lnTo>
                  <a:lnTo>
                    <a:pt x="1978" y="187"/>
                  </a:lnTo>
                  <a:lnTo>
                    <a:pt x="1976" y="186"/>
                  </a:lnTo>
                  <a:lnTo>
                    <a:pt x="1966" y="198"/>
                  </a:lnTo>
                  <a:close/>
                  <a:moveTo>
                    <a:pt x="2002" y="207"/>
                  </a:moveTo>
                  <a:lnTo>
                    <a:pt x="2011" y="206"/>
                  </a:lnTo>
                  <a:lnTo>
                    <a:pt x="2012" y="206"/>
                  </a:lnTo>
                  <a:lnTo>
                    <a:pt x="2019" y="205"/>
                  </a:lnTo>
                  <a:lnTo>
                    <a:pt x="2017" y="189"/>
                  </a:lnTo>
                  <a:lnTo>
                    <a:pt x="2010" y="190"/>
                  </a:lnTo>
                  <a:lnTo>
                    <a:pt x="2011" y="198"/>
                  </a:lnTo>
                  <a:lnTo>
                    <a:pt x="2010" y="190"/>
                  </a:lnTo>
                  <a:lnTo>
                    <a:pt x="2001" y="191"/>
                  </a:lnTo>
                  <a:lnTo>
                    <a:pt x="2002" y="207"/>
                  </a:lnTo>
                  <a:close/>
                  <a:moveTo>
                    <a:pt x="2036" y="201"/>
                  </a:moveTo>
                  <a:lnTo>
                    <a:pt x="2042" y="199"/>
                  </a:lnTo>
                  <a:lnTo>
                    <a:pt x="2046" y="196"/>
                  </a:lnTo>
                  <a:lnTo>
                    <a:pt x="2051" y="188"/>
                  </a:lnTo>
                  <a:lnTo>
                    <a:pt x="2038" y="179"/>
                  </a:lnTo>
                  <a:lnTo>
                    <a:pt x="2033" y="187"/>
                  </a:lnTo>
                  <a:lnTo>
                    <a:pt x="2039" y="191"/>
                  </a:lnTo>
                  <a:lnTo>
                    <a:pt x="2036" y="184"/>
                  </a:lnTo>
                  <a:lnTo>
                    <a:pt x="2031" y="186"/>
                  </a:lnTo>
                  <a:lnTo>
                    <a:pt x="2036" y="201"/>
                  </a:lnTo>
                  <a:close/>
                  <a:moveTo>
                    <a:pt x="2058" y="185"/>
                  </a:moveTo>
                  <a:lnTo>
                    <a:pt x="2058" y="185"/>
                  </a:lnTo>
                  <a:lnTo>
                    <a:pt x="2058" y="177"/>
                  </a:lnTo>
                  <a:lnTo>
                    <a:pt x="2058" y="185"/>
                  </a:lnTo>
                  <a:lnTo>
                    <a:pt x="2067" y="186"/>
                  </a:lnTo>
                  <a:lnTo>
                    <a:pt x="2074" y="185"/>
                  </a:lnTo>
                  <a:lnTo>
                    <a:pt x="2074" y="169"/>
                  </a:lnTo>
                  <a:lnTo>
                    <a:pt x="2067" y="170"/>
                  </a:lnTo>
                  <a:lnTo>
                    <a:pt x="2058" y="169"/>
                  </a:lnTo>
                  <a:lnTo>
                    <a:pt x="2058" y="169"/>
                  </a:lnTo>
                  <a:lnTo>
                    <a:pt x="2058" y="169"/>
                  </a:lnTo>
                  <a:lnTo>
                    <a:pt x="2058" y="185"/>
                  </a:lnTo>
                  <a:close/>
                  <a:moveTo>
                    <a:pt x="2090" y="185"/>
                  </a:moveTo>
                  <a:lnTo>
                    <a:pt x="2096" y="185"/>
                  </a:lnTo>
                  <a:lnTo>
                    <a:pt x="2105" y="185"/>
                  </a:lnTo>
                  <a:lnTo>
                    <a:pt x="2106" y="177"/>
                  </a:lnTo>
                  <a:lnTo>
                    <a:pt x="2105" y="185"/>
                  </a:lnTo>
                  <a:lnTo>
                    <a:pt x="2105" y="185"/>
                  </a:lnTo>
                  <a:lnTo>
                    <a:pt x="2107" y="169"/>
                  </a:lnTo>
                  <a:lnTo>
                    <a:pt x="2106" y="169"/>
                  </a:lnTo>
                  <a:lnTo>
                    <a:pt x="2106" y="169"/>
                  </a:lnTo>
                  <a:lnTo>
                    <a:pt x="2096" y="169"/>
                  </a:lnTo>
                  <a:lnTo>
                    <a:pt x="2090" y="169"/>
                  </a:lnTo>
                  <a:lnTo>
                    <a:pt x="2090" y="185"/>
                  </a:lnTo>
                  <a:close/>
                  <a:moveTo>
                    <a:pt x="2120" y="187"/>
                  </a:moveTo>
                  <a:lnTo>
                    <a:pt x="2123" y="188"/>
                  </a:lnTo>
                  <a:lnTo>
                    <a:pt x="2125" y="180"/>
                  </a:lnTo>
                  <a:lnTo>
                    <a:pt x="2122" y="188"/>
                  </a:lnTo>
                  <a:lnTo>
                    <a:pt x="2132" y="191"/>
                  </a:lnTo>
                  <a:lnTo>
                    <a:pt x="2134" y="183"/>
                  </a:lnTo>
                  <a:lnTo>
                    <a:pt x="2131" y="191"/>
                  </a:lnTo>
                  <a:lnTo>
                    <a:pt x="2134" y="192"/>
                  </a:lnTo>
                  <a:lnTo>
                    <a:pt x="2140" y="177"/>
                  </a:lnTo>
                  <a:lnTo>
                    <a:pt x="2138" y="176"/>
                  </a:lnTo>
                  <a:lnTo>
                    <a:pt x="2137" y="176"/>
                  </a:lnTo>
                  <a:lnTo>
                    <a:pt x="2127" y="173"/>
                  </a:lnTo>
                  <a:lnTo>
                    <a:pt x="2127" y="172"/>
                  </a:lnTo>
                  <a:lnTo>
                    <a:pt x="2124" y="172"/>
                  </a:lnTo>
                  <a:lnTo>
                    <a:pt x="2120" y="187"/>
                  </a:lnTo>
                  <a:close/>
                  <a:moveTo>
                    <a:pt x="2147" y="199"/>
                  </a:moveTo>
                  <a:lnTo>
                    <a:pt x="2149" y="200"/>
                  </a:lnTo>
                  <a:lnTo>
                    <a:pt x="2153" y="193"/>
                  </a:lnTo>
                  <a:lnTo>
                    <a:pt x="2149" y="200"/>
                  </a:lnTo>
                  <a:lnTo>
                    <a:pt x="2158" y="206"/>
                  </a:lnTo>
                  <a:lnTo>
                    <a:pt x="2164" y="208"/>
                  </a:lnTo>
                  <a:lnTo>
                    <a:pt x="2166" y="207"/>
                  </a:lnTo>
                  <a:lnTo>
                    <a:pt x="2164" y="191"/>
                  </a:lnTo>
                  <a:lnTo>
                    <a:pt x="2162" y="192"/>
                  </a:lnTo>
                  <a:lnTo>
                    <a:pt x="2163" y="200"/>
                  </a:lnTo>
                  <a:lnTo>
                    <a:pt x="2167" y="193"/>
                  </a:lnTo>
                  <a:lnTo>
                    <a:pt x="2158" y="187"/>
                  </a:lnTo>
                  <a:lnTo>
                    <a:pt x="2157" y="186"/>
                  </a:lnTo>
                  <a:lnTo>
                    <a:pt x="2155" y="185"/>
                  </a:lnTo>
                  <a:lnTo>
                    <a:pt x="2147" y="199"/>
                  </a:lnTo>
                  <a:close/>
                  <a:moveTo>
                    <a:pt x="2172" y="210"/>
                  </a:moveTo>
                  <a:lnTo>
                    <a:pt x="2176" y="215"/>
                  </a:lnTo>
                  <a:lnTo>
                    <a:pt x="2182" y="209"/>
                  </a:lnTo>
                  <a:lnTo>
                    <a:pt x="2174" y="212"/>
                  </a:lnTo>
                  <a:lnTo>
                    <a:pt x="2178" y="222"/>
                  </a:lnTo>
                  <a:lnTo>
                    <a:pt x="2193" y="216"/>
                  </a:lnTo>
                  <a:lnTo>
                    <a:pt x="2189" y="206"/>
                  </a:lnTo>
                  <a:lnTo>
                    <a:pt x="2188" y="204"/>
                  </a:lnTo>
                  <a:lnTo>
                    <a:pt x="2184" y="200"/>
                  </a:lnTo>
                  <a:lnTo>
                    <a:pt x="2172" y="210"/>
                  </a:lnTo>
                  <a:close/>
                  <a:moveTo>
                    <a:pt x="2184" y="237"/>
                  </a:moveTo>
                  <a:lnTo>
                    <a:pt x="2190" y="252"/>
                  </a:lnTo>
                  <a:lnTo>
                    <a:pt x="2205" y="246"/>
                  </a:lnTo>
                  <a:lnTo>
                    <a:pt x="2199" y="231"/>
                  </a:lnTo>
                  <a:lnTo>
                    <a:pt x="2184" y="237"/>
                  </a:lnTo>
                  <a:close/>
                  <a:moveTo>
                    <a:pt x="2195" y="266"/>
                  </a:moveTo>
                  <a:lnTo>
                    <a:pt x="2200" y="282"/>
                  </a:lnTo>
                  <a:lnTo>
                    <a:pt x="2215" y="277"/>
                  </a:lnTo>
                  <a:lnTo>
                    <a:pt x="2210" y="261"/>
                  </a:lnTo>
                  <a:lnTo>
                    <a:pt x="2195" y="266"/>
                  </a:lnTo>
                  <a:close/>
                  <a:moveTo>
                    <a:pt x="2204" y="297"/>
                  </a:moveTo>
                  <a:lnTo>
                    <a:pt x="2209" y="312"/>
                  </a:lnTo>
                  <a:lnTo>
                    <a:pt x="2224" y="308"/>
                  </a:lnTo>
                  <a:lnTo>
                    <a:pt x="2220" y="292"/>
                  </a:lnTo>
                  <a:lnTo>
                    <a:pt x="2204" y="297"/>
                  </a:lnTo>
                  <a:close/>
                  <a:moveTo>
                    <a:pt x="2213" y="328"/>
                  </a:moveTo>
                  <a:lnTo>
                    <a:pt x="2218" y="343"/>
                  </a:lnTo>
                  <a:lnTo>
                    <a:pt x="2233" y="339"/>
                  </a:lnTo>
                  <a:lnTo>
                    <a:pt x="2229" y="323"/>
                  </a:lnTo>
                  <a:lnTo>
                    <a:pt x="2213" y="328"/>
                  </a:lnTo>
                  <a:close/>
                  <a:moveTo>
                    <a:pt x="2229" y="362"/>
                  </a:moveTo>
                  <a:lnTo>
                    <a:pt x="2236" y="364"/>
                  </a:lnTo>
                  <a:lnTo>
                    <a:pt x="2238" y="365"/>
                  </a:lnTo>
                  <a:lnTo>
                    <a:pt x="2246" y="365"/>
                  </a:lnTo>
                  <a:lnTo>
                    <a:pt x="2248" y="350"/>
                  </a:lnTo>
                  <a:lnTo>
                    <a:pt x="2239" y="349"/>
                  </a:lnTo>
                  <a:lnTo>
                    <a:pt x="2239" y="357"/>
                  </a:lnTo>
                  <a:lnTo>
                    <a:pt x="2241" y="349"/>
                  </a:lnTo>
                  <a:lnTo>
                    <a:pt x="2234" y="347"/>
                  </a:lnTo>
                  <a:lnTo>
                    <a:pt x="2229" y="362"/>
                  </a:lnTo>
                  <a:close/>
                  <a:moveTo>
                    <a:pt x="2263" y="366"/>
                  </a:moveTo>
                  <a:lnTo>
                    <a:pt x="2267" y="366"/>
                  </a:lnTo>
                  <a:lnTo>
                    <a:pt x="2277" y="366"/>
                  </a:lnTo>
                  <a:lnTo>
                    <a:pt x="2278" y="366"/>
                  </a:lnTo>
                  <a:lnTo>
                    <a:pt x="2280" y="365"/>
                  </a:lnTo>
                  <a:lnTo>
                    <a:pt x="2278" y="350"/>
                  </a:lnTo>
                  <a:lnTo>
                    <a:pt x="2275" y="350"/>
                  </a:lnTo>
                  <a:lnTo>
                    <a:pt x="2277" y="358"/>
                  </a:lnTo>
                  <a:lnTo>
                    <a:pt x="2277" y="350"/>
                  </a:lnTo>
                  <a:lnTo>
                    <a:pt x="2267" y="350"/>
                  </a:lnTo>
                  <a:lnTo>
                    <a:pt x="2263" y="350"/>
                  </a:lnTo>
                  <a:lnTo>
                    <a:pt x="2263" y="366"/>
                  </a:lnTo>
                  <a:close/>
                  <a:moveTo>
                    <a:pt x="2297" y="351"/>
                  </a:moveTo>
                  <a:lnTo>
                    <a:pt x="2303" y="338"/>
                  </a:lnTo>
                  <a:lnTo>
                    <a:pt x="2303" y="337"/>
                  </a:lnTo>
                  <a:lnTo>
                    <a:pt x="2304" y="336"/>
                  </a:lnTo>
                  <a:lnTo>
                    <a:pt x="2289" y="331"/>
                  </a:lnTo>
                  <a:lnTo>
                    <a:pt x="2288" y="332"/>
                  </a:lnTo>
                  <a:lnTo>
                    <a:pt x="2296" y="335"/>
                  </a:lnTo>
                  <a:lnTo>
                    <a:pt x="2288" y="331"/>
                  </a:lnTo>
                  <a:lnTo>
                    <a:pt x="2282" y="345"/>
                  </a:lnTo>
                  <a:lnTo>
                    <a:pt x="2297" y="351"/>
                  </a:lnTo>
                  <a:close/>
                  <a:moveTo>
                    <a:pt x="2309" y="321"/>
                  </a:moveTo>
                  <a:lnTo>
                    <a:pt x="2313" y="311"/>
                  </a:lnTo>
                  <a:lnTo>
                    <a:pt x="2314" y="306"/>
                  </a:lnTo>
                  <a:lnTo>
                    <a:pt x="2299" y="301"/>
                  </a:lnTo>
                  <a:lnTo>
                    <a:pt x="2298" y="305"/>
                  </a:lnTo>
                  <a:lnTo>
                    <a:pt x="2294" y="316"/>
                  </a:lnTo>
                  <a:lnTo>
                    <a:pt x="2309" y="321"/>
                  </a:lnTo>
                  <a:close/>
                  <a:moveTo>
                    <a:pt x="2320" y="290"/>
                  </a:moveTo>
                  <a:lnTo>
                    <a:pt x="2322" y="282"/>
                  </a:lnTo>
                  <a:lnTo>
                    <a:pt x="2325" y="275"/>
                  </a:lnTo>
                  <a:lnTo>
                    <a:pt x="2309" y="270"/>
                  </a:lnTo>
                  <a:lnTo>
                    <a:pt x="2307" y="277"/>
                  </a:lnTo>
                  <a:lnTo>
                    <a:pt x="2304" y="285"/>
                  </a:lnTo>
                  <a:lnTo>
                    <a:pt x="2320" y="290"/>
                  </a:lnTo>
                  <a:close/>
                  <a:moveTo>
                    <a:pt x="2330" y="260"/>
                  </a:moveTo>
                  <a:lnTo>
                    <a:pt x="2332" y="253"/>
                  </a:lnTo>
                  <a:lnTo>
                    <a:pt x="2335" y="245"/>
                  </a:lnTo>
                  <a:lnTo>
                    <a:pt x="2320" y="240"/>
                  </a:lnTo>
                  <a:lnTo>
                    <a:pt x="2317" y="248"/>
                  </a:lnTo>
                  <a:lnTo>
                    <a:pt x="2314" y="255"/>
                  </a:lnTo>
                  <a:lnTo>
                    <a:pt x="2330" y="260"/>
                  </a:lnTo>
                  <a:close/>
                  <a:moveTo>
                    <a:pt x="2340" y="230"/>
                  </a:moveTo>
                  <a:lnTo>
                    <a:pt x="2341" y="225"/>
                  </a:lnTo>
                  <a:lnTo>
                    <a:pt x="2345" y="215"/>
                  </a:lnTo>
                  <a:lnTo>
                    <a:pt x="2330" y="209"/>
                  </a:lnTo>
                  <a:lnTo>
                    <a:pt x="2326" y="220"/>
                  </a:lnTo>
                  <a:lnTo>
                    <a:pt x="2325" y="225"/>
                  </a:lnTo>
                  <a:lnTo>
                    <a:pt x="2340" y="230"/>
                  </a:lnTo>
                  <a:close/>
                  <a:moveTo>
                    <a:pt x="2351" y="200"/>
                  </a:moveTo>
                  <a:lnTo>
                    <a:pt x="2351" y="199"/>
                  </a:lnTo>
                  <a:lnTo>
                    <a:pt x="2356" y="185"/>
                  </a:lnTo>
                  <a:lnTo>
                    <a:pt x="2341" y="179"/>
                  </a:lnTo>
                  <a:lnTo>
                    <a:pt x="2336" y="193"/>
                  </a:lnTo>
                  <a:lnTo>
                    <a:pt x="2336" y="194"/>
                  </a:lnTo>
                  <a:lnTo>
                    <a:pt x="2351" y="200"/>
                  </a:lnTo>
                  <a:close/>
                  <a:moveTo>
                    <a:pt x="2362" y="170"/>
                  </a:moveTo>
                  <a:lnTo>
                    <a:pt x="2369" y="156"/>
                  </a:lnTo>
                  <a:lnTo>
                    <a:pt x="2354" y="149"/>
                  </a:lnTo>
                  <a:lnTo>
                    <a:pt x="2348" y="164"/>
                  </a:lnTo>
                  <a:lnTo>
                    <a:pt x="2362" y="170"/>
                  </a:lnTo>
                  <a:close/>
                  <a:moveTo>
                    <a:pt x="2376" y="142"/>
                  </a:moveTo>
                  <a:lnTo>
                    <a:pt x="2379" y="136"/>
                  </a:lnTo>
                  <a:lnTo>
                    <a:pt x="2372" y="132"/>
                  </a:lnTo>
                  <a:lnTo>
                    <a:pt x="2378" y="137"/>
                  </a:lnTo>
                  <a:lnTo>
                    <a:pt x="2384" y="129"/>
                  </a:lnTo>
                  <a:lnTo>
                    <a:pt x="2370" y="120"/>
                  </a:lnTo>
                  <a:lnTo>
                    <a:pt x="2365" y="128"/>
                  </a:lnTo>
                  <a:lnTo>
                    <a:pt x="2365" y="129"/>
                  </a:lnTo>
                  <a:lnTo>
                    <a:pt x="2362" y="135"/>
                  </a:lnTo>
                  <a:lnTo>
                    <a:pt x="2376" y="142"/>
                  </a:lnTo>
                  <a:close/>
                  <a:moveTo>
                    <a:pt x="2390" y="125"/>
                  </a:moveTo>
                  <a:lnTo>
                    <a:pt x="2391" y="125"/>
                  </a:lnTo>
                  <a:lnTo>
                    <a:pt x="2391" y="117"/>
                  </a:lnTo>
                  <a:lnTo>
                    <a:pt x="2389" y="125"/>
                  </a:lnTo>
                  <a:lnTo>
                    <a:pt x="2399" y="127"/>
                  </a:lnTo>
                  <a:lnTo>
                    <a:pt x="2400" y="119"/>
                  </a:lnTo>
                  <a:lnTo>
                    <a:pt x="2397" y="127"/>
                  </a:lnTo>
                  <a:lnTo>
                    <a:pt x="2402" y="128"/>
                  </a:lnTo>
                  <a:lnTo>
                    <a:pt x="2408" y="113"/>
                  </a:lnTo>
                  <a:lnTo>
                    <a:pt x="2403" y="111"/>
                  </a:lnTo>
                  <a:lnTo>
                    <a:pt x="2402" y="111"/>
                  </a:lnTo>
                  <a:lnTo>
                    <a:pt x="2392" y="109"/>
                  </a:lnTo>
                  <a:lnTo>
                    <a:pt x="2390" y="109"/>
                  </a:lnTo>
                  <a:lnTo>
                    <a:pt x="2389" y="109"/>
                  </a:lnTo>
                  <a:lnTo>
                    <a:pt x="2390" y="125"/>
                  </a:lnTo>
                  <a:close/>
                  <a:moveTo>
                    <a:pt x="2415" y="135"/>
                  </a:moveTo>
                  <a:lnTo>
                    <a:pt x="2424" y="141"/>
                  </a:lnTo>
                  <a:lnTo>
                    <a:pt x="2433" y="128"/>
                  </a:lnTo>
                  <a:lnTo>
                    <a:pt x="2424" y="121"/>
                  </a:lnTo>
                  <a:lnTo>
                    <a:pt x="2415" y="135"/>
                  </a:lnTo>
                  <a:close/>
                  <a:moveTo>
                    <a:pt x="12" y="99"/>
                  </a:moveTo>
                  <a:lnTo>
                    <a:pt x="21" y="89"/>
                  </a:lnTo>
                  <a:lnTo>
                    <a:pt x="15" y="83"/>
                  </a:lnTo>
                  <a:lnTo>
                    <a:pt x="10" y="89"/>
                  </a:lnTo>
                  <a:lnTo>
                    <a:pt x="11" y="91"/>
                  </a:lnTo>
                  <a:lnTo>
                    <a:pt x="22" y="79"/>
                  </a:lnTo>
                  <a:lnTo>
                    <a:pt x="21" y="77"/>
                  </a:lnTo>
                  <a:lnTo>
                    <a:pt x="9" y="78"/>
                  </a:lnTo>
                  <a:lnTo>
                    <a:pt x="0" y="88"/>
                  </a:lnTo>
                  <a:lnTo>
                    <a:pt x="12" y="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123">
              <a:extLst>
                <a:ext uri="{FF2B5EF4-FFF2-40B4-BE49-F238E27FC236}">
                  <a16:creationId xmlns:a16="http://schemas.microsoft.com/office/drawing/2014/main" id="{83528EBB-4534-4346-B6FA-802EB1979D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0500" y="2819400"/>
              <a:ext cx="3865563" cy="739775"/>
            </a:xfrm>
            <a:custGeom>
              <a:avLst/>
              <a:gdLst>
                <a:gd name="T0" fmla="*/ 45 w 2435"/>
                <a:gd name="T1" fmla="*/ 168 h 466"/>
                <a:gd name="T2" fmla="*/ 80 w 2435"/>
                <a:gd name="T3" fmla="*/ 203 h 466"/>
                <a:gd name="T4" fmla="*/ 122 w 2435"/>
                <a:gd name="T5" fmla="*/ 220 h 466"/>
                <a:gd name="T6" fmla="*/ 143 w 2435"/>
                <a:gd name="T7" fmla="*/ 190 h 466"/>
                <a:gd name="T8" fmla="*/ 193 w 2435"/>
                <a:gd name="T9" fmla="*/ 212 h 466"/>
                <a:gd name="T10" fmla="*/ 236 w 2435"/>
                <a:gd name="T11" fmla="*/ 318 h 466"/>
                <a:gd name="T12" fmla="*/ 246 w 2435"/>
                <a:gd name="T13" fmla="*/ 403 h 466"/>
                <a:gd name="T14" fmla="*/ 284 w 2435"/>
                <a:gd name="T15" fmla="*/ 451 h 466"/>
                <a:gd name="T16" fmla="*/ 320 w 2435"/>
                <a:gd name="T17" fmla="*/ 382 h 466"/>
                <a:gd name="T18" fmla="*/ 374 w 2435"/>
                <a:gd name="T19" fmla="*/ 282 h 466"/>
                <a:gd name="T20" fmla="*/ 431 w 2435"/>
                <a:gd name="T21" fmla="*/ 222 h 466"/>
                <a:gd name="T22" fmla="*/ 471 w 2435"/>
                <a:gd name="T23" fmla="*/ 177 h 466"/>
                <a:gd name="T24" fmla="*/ 521 w 2435"/>
                <a:gd name="T25" fmla="*/ 157 h 466"/>
                <a:gd name="T26" fmla="*/ 560 w 2435"/>
                <a:gd name="T27" fmla="*/ 155 h 466"/>
                <a:gd name="T28" fmla="*/ 622 w 2435"/>
                <a:gd name="T29" fmla="*/ 178 h 466"/>
                <a:gd name="T30" fmla="*/ 643 w 2435"/>
                <a:gd name="T31" fmla="*/ 222 h 466"/>
                <a:gd name="T32" fmla="*/ 690 w 2435"/>
                <a:gd name="T33" fmla="*/ 268 h 466"/>
                <a:gd name="T34" fmla="*/ 743 w 2435"/>
                <a:gd name="T35" fmla="*/ 273 h 466"/>
                <a:gd name="T36" fmla="*/ 752 w 2435"/>
                <a:gd name="T37" fmla="*/ 239 h 466"/>
                <a:gd name="T38" fmla="*/ 809 w 2435"/>
                <a:gd name="T39" fmla="*/ 165 h 466"/>
                <a:gd name="T40" fmla="*/ 839 w 2435"/>
                <a:gd name="T41" fmla="*/ 147 h 466"/>
                <a:gd name="T42" fmla="*/ 881 w 2435"/>
                <a:gd name="T43" fmla="*/ 181 h 466"/>
                <a:gd name="T44" fmla="*/ 919 w 2435"/>
                <a:gd name="T45" fmla="*/ 180 h 466"/>
                <a:gd name="T46" fmla="*/ 978 w 2435"/>
                <a:gd name="T47" fmla="*/ 277 h 466"/>
                <a:gd name="T48" fmla="*/ 1007 w 2435"/>
                <a:gd name="T49" fmla="*/ 358 h 466"/>
                <a:gd name="T50" fmla="*/ 1066 w 2435"/>
                <a:gd name="T51" fmla="*/ 405 h 466"/>
                <a:gd name="T52" fmla="*/ 1109 w 2435"/>
                <a:gd name="T53" fmla="*/ 380 h 466"/>
                <a:gd name="T54" fmla="*/ 1127 w 2435"/>
                <a:gd name="T55" fmla="*/ 301 h 466"/>
                <a:gd name="T56" fmla="*/ 1148 w 2435"/>
                <a:gd name="T57" fmla="*/ 190 h 466"/>
                <a:gd name="T58" fmla="*/ 1165 w 2435"/>
                <a:gd name="T59" fmla="*/ 114 h 466"/>
                <a:gd name="T60" fmla="*/ 1168 w 2435"/>
                <a:gd name="T61" fmla="*/ 47 h 466"/>
                <a:gd name="T62" fmla="*/ 1238 w 2435"/>
                <a:gd name="T63" fmla="*/ 66 h 466"/>
                <a:gd name="T64" fmla="*/ 1263 w 2435"/>
                <a:gd name="T65" fmla="*/ 176 h 466"/>
                <a:gd name="T66" fmla="*/ 1278 w 2435"/>
                <a:gd name="T67" fmla="*/ 225 h 466"/>
                <a:gd name="T68" fmla="*/ 1335 w 2435"/>
                <a:gd name="T69" fmla="*/ 321 h 466"/>
                <a:gd name="T70" fmla="*/ 1377 w 2435"/>
                <a:gd name="T71" fmla="*/ 360 h 466"/>
                <a:gd name="T72" fmla="*/ 1388 w 2435"/>
                <a:gd name="T73" fmla="*/ 331 h 466"/>
                <a:gd name="T74" fmla="*/ 1442 w 2435"/>
                <a:gd name="T75" fmla="*/ 256 h 466"/>
                <a:gd name="T76" fmla="*/ 1465 w 2435"/>
                <a:gd name="T77" fmla="*/ 198 h 466"/>
                <a:gd name="T78" fmla="*/ 1539 w 2435"/>
                <a:gd name="T79" fmla="*/ 94 h 466"/>
                <a:gd name="T80" fmla="*/ 1552 w 2435"/>
                <a:gd name="T81" fmla="*/ 31 h 466"/>
                <a:gd name="T82" fmla="*/ 1575 w 2435"/>
                <a:gd name="T83" fmla="*/ 65 h 466"/>
                <a:gd name="T84" fmla="*/ 1633 w 2435"/>
                <a:gd name="T85" fmla="*/ 163 h 466"/>
                <a:gd name="T86" fmla="*/ 1652 w 2435"/>
                <a:gd name="T87" fmla="*/ 259 h 466"/>
                <a:gd name="T88" fmla="*/ 1704 w 2435"/>
                <a:gd name="T89" fmla="*/ 299 h 466"/>
                <a:gd name="T90" fmla="*/ 1742 w 2435"/>
                <a:gd name="T91" fmla="*/ 317 h 466"/>
                <a:gd name="T92" fmla="*/ 1786 w 2435"/>
                <a:gd name="T93" fmla="*/ 273 h 466"/>
                <a:gd name="T94" fmla="*/ 1834 w 2435"/>
                <a:gd name="T95" fmla="*/ 186 h 466"/>
                <a:gd name="T96" fmla="*/ 1907 w 2435"/>
                <a:gd name="T97" fmla="*/ 170 h 466"/>
                <a:gd name="T98" fmla="*/ 1954 w 2435"/>
                <a:gd name="T99" fmla="*/ 160 h 466"/>
                <a:gd name="T100" fmla="*/ 1969 w 2435"/>
                <a:gd name="T101" fmla="*/ 207 h 466"/>
                <a:gd name="T102" fmla="*/ 2008 w 2435"/>
                <a:gd name="T103" fmla="*/ 207 h 466"/>
                <a:gd name="T104" fmla="*/ 2066 w 2435"/>
                <a:gd name="T105" fmla="*/ 182 h 466"/>
                <a:gd name="T106" fmla="*/ 2126 w 2435"/>
                <a:gd name="T107" fmla="*/ 186 h 466"/>
                <a:gd name="T108" fmla="*/ 2162 w 2435"/>
                <a:gd name="T109" fmla="*/ 212 h 466"/>
                <a:gd name="T110" fmla="*/ 2181 w 2435"/>
                <a:gd name="T111" fmla="*/ 234 h 466"/>
                <a:gd name="T112" fmla="*/ 2228 w 2435"/>
                <a:gd name="T113" fmla="*/ 325 h 466"/>
                <a:gd name="T114" fmla="*/ 2265 w 2435"/>
                <a:gd name="T115" fmla="*/ 363 h 466"/>
                <a:gd name="T116" fmla="*/ 2305 w 2435"/>
                <a:gd name="T117" fmla="*/ 334 h 466"/>
                <a:gd name="T118" fmla="*/ 2342 w 2435"/>
                <a:gd name="T119" fmla="*/ 245 h 466"/>
                <a:gd name="T120" fmla="*/ 2364 w 2435"/>
                <a:gd name="T121" fmla="*/ 133 h 466"/>
                <a:gd name="T122" fmla="*/ 2407 w 2435"/>
                <a:gd name="T123" fmla="*/ 123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35" h="466">
                  <a:moveTo>
                    <a:pt x="16" y="95"/>
                  </a:moveTo>
                  <a:lnTo>
                    <a:pt x="19" y="99"/>
                  </a:lnTo>
                  <a:lnTo>
                    <a:pt x="26" y="95"/>
                  </a:lnTo>
                  <a:lnTo>
                    <a:pt x="18" y="97"/>
                  </a:lnTo>
                  <a:lnTo>
                    <a:pt x="22" y="108"/>
                  </a:lnTo>
                  <a:lnTo>
                    <a:pt x="37" y="103"/>
                  </a:lnTo>
                  <a:lnTo>
                    <a:pt x="33" y="92"/>
                  </a:lnTo>
                  <a:lnTo>
                    <a:pt x="33" y="90"/>
                  </a:lnTo>
                  <a:lnTo>
                    <a:pt x="30" y="86"/>
                  </a:lnTo>
                  <a:lnTo>
                    <a:pt x="16" y="95"/>
                  </a:lnTo>
                  <a:close/>
                  <a:moveTo>
                    <a:pt x="27" y="123"/>
                  </a:moveTo>
                  <a:lnTo>
                    <a:pt x="28" y="124"/>
                  </a:lnTo>
                  <a:lnTo>
                    <a:pt x="33" y="138"/>
                  </a:lnTo>
                  <a:lnTo>
                    <a:pt x="48" y="133"/>
                  </a:lnTo>
                  <a:lnTo>
                    <a:pt x="43" y="118"/>
                  </a:lnTo>
                  <a:lnTo>
                    <a:pt x="42" y="118"/>
                  </a:lnTo>
                  <a:lnTo>
                    <a:pt x="27" y="123"/>
                  </a:lnTo>
                  <a:close/>
                  <a:moveTo>
                    <a:pt x="39" y="153"/>
                  </a:moveTo>
                  <a:lnTo>
                    <a:pt x="45" y="168"/>
                  </a:lnTo>
                  <a:lnTo>
                    <a:pt x="60" y="162"/>
                  </a:lnTo>
                  <a:lnTo>
                    <a:pt x="54" y="147"/>
                  </a:lnTo>
                  <a:lnTo>
                    <a:pt x="39" y="153"/>
                  </a:lnTo>
                  <a:close/>
                  <a:moveTo>
                    <a:pt x="51" y="183"/>
                  </a:moveTo>
                  <a:lnTo>
                    <a:pt x="56" y="194"/>
                  </a:lnTo>
                  <a:lnTo>
                    <a:pt x="59" y="198"/>
                  </a:lnTo>
                  <a:lnTo>
                    <a:pt x="73" y="190"/>
                  </a:lnTo>
                  <a:lnTo>
                    <a:pt x="71" y="186"/>
                  </a:lnTo>
                  <a:lnTo>
                    <a:pt x="66" y="176"/>
                  </a:lnTo>
                  <a:lnTo>
                    <a:pt x="51" y="183"/>
                  </a:lnTo>
                  <a:close/>
                  <a:moveTo>
                    <a:pt x="67" y="213"/>
                  </a:moveTo>
                  <a:lnTo>
                    <a:pt x="76" y="225"/>
                  </a:lnTo>
                  <a:lnTo>
                    <a:pt x="90" y="224"/>
                  </a:lnTo>
                  <a:lnTo>
                    <a:pt x="90" y="223"/>
                  </a:lnTo>
                  <a:lnTo>
                    <a:pt x="76" y="215"/>
                  </a:lnTo>
                  <a:lnTo>
                    <a:pt x="76" y="216"/>
                  </a:lnTo>
                  <a:lnTo>
                    <a:pt x="83" y="220"/>
                  </a:lnTo>
                  <a:lnTo>
                    <a:pt x="89" y="215"/>
                  </a:lnTo>
                  <a:lnTo>
                    <a:pt x="80" y="203"/>
                  </a:lnTo>
                  <a:lnTo>
                    <a:pt x="67" y="213"/>
                  </a:lnTo>
                  <a:close/>
                  <a:moveTo>
                    <a:pt x="98" y="209"/>
                  </a:moveTo>
                  <a:lnTo>
                    <a:pt x="99" y="207"/>
                  </a:lnTo>
                  <a:lnTo>
                    <a:pt x="92" y="203"/>
                  </a:lnTo>
                  <a:lnTo>
                    <a:pt x="96" y="211"/>
                  </a:lnTo>
                  <a:lnTo>
                    <a:pt x="105" y="206"/>
                  </a:lnTo>
                  <a:lnTo>
                    <a:pt x="102" y="199"/>
                  </a:lnTo>
                  <a:lnTo>
                    <a:pt x="96" y="204"/>
                  </a:lnTo>
                  <a:lnTo>
                    <a:pt x="98" y="206"/>
                  </a:lnTo>
                  <a:lnTo>
                    <a:pt x="110" y="195"/>
                  </a:lnTo>
                  <a:lnTo>
                    <a:pt x="107" y="193"/>
                  </a:lnTo>
                  <a:lnTo>
                    <a:pt x="98" y="191"/>
                  </a:lnTo>
                  <a:lnTo>
                    <a:pt x="89" y="196"/>
                  </a:lnTo>
                  <a:lnTo>
                    <a:pt x="85" y="199"/>
                  </a:lnTo>
                  <a:lnTo>
                    <a:pt x="84" y="202"/>
                  </a:lnTo>
                  <a:lnTo>
                    <a:pt x="98" y="209"/>
                  </a:lnTo>
                  <a:close/>
                  <a:moveTo>
                    <a:pt x="113" y="218"/>
                  </a:moveTo>
                  <a:lnTo>
                    <a:pt x="118" y="220"/>
                  </a:lnTo>
                  <a:lnTo>
                    <a:pt x="122" y="220"/>
                  </a:lnTo>
                  <a:lnTo>
                    <a:pt x="131" y="219"/>
                  </a:lnTo>
                  <a:lnTo>
                    <a:pt x="133" y="218"/>
                  </a:lnTo>
                  <a:lnTo>
                    <a:pt x="134" y="218"/>
                  </a:lnTo>
                  <a:lnTo>
                    <a:pt x="129" y="203"/>
                  </a:lnTo>
                  <a:lnTo>
                    <a:pt x="128" y="203"/>
                  </a:lnTo>
                  <a:lnTo>
                    <a:pt x="130" y="211"/>
                  </a:lnTo>
                  <a:lnTo>
                    <a:pt x="129" y="203"/>
                  </a:lnTo>
                  <a:lnTo>
                    <a:pt x="120" y="204"/>
                  </a:lnTo>
                  <a:lnTo>
                    <a:pt x="121" y="212"/>
                  </a:lnTo>
                  <a:lnTo>
                    <a:pt x="123" y="205"/>
                  </a:lnTo>
                  <a:lnTo>
                    <a:pt x="119" y="203"/>
                  </a:lnTo>
                  <a:lnTo>
                    <a:pt x="113" y="218"/>
                  </a:lnTo>
                  <a:close/>
                  <a:moveTo>
                    <a:pt x="151" y="207"/>
                  </a:moveTo>
                  <a:lnTo>
                    <a:pt x="155" y="201"/>
                  </a:lnTo>
                  <a:lnTo>
                    <a:pt x="149" y="196"/>
                  </a:lnTo>
                  <a:lnTo>
                    <a:pt x="155" y="202"/>
                  </a:lnTo>
                  <a:lnTo>
                    <a:pt x="161" y="195"/>
                  </a:lnTo>
                  <a:lnTo>
                    <a:pt x="149" y="184"/>
                  </a:lnTo>
                  <a:lnTo>
                    <a:pt x="143" y="190"/>
                  </a:lnTo>
                  <a:lnTo>
                    <a:pt x="143" y="191"/>
                  </a:lnTo>
                  <a:lnTo>
                    <a:pt x="138" y="197"/>
                  </a:lnTo>
                  <a:lnTo>
                    <a:pt x="151" y="207"/>
                  </a:lnTo>
                  <a:close/>
                  <a:moveTo>
                    <a:pt x="159" y="200"/>
                  </a:moveTo>
                  <a:lnTo>
                    <a:pt x="162" y="203"/>
                  </a:lnTo>
                  <a:lnTo>
                    <a:pt x="170" y="212"/>
                  </a:lnTo>
                  <a:lnTo>
                    <a:pt x="182" y="202"/>
                  </a:lnTo>
                  <a:lnTo>
                    <a:pt x="174" y="193"/>
                  </a:lnTo>
                  <a:lnTo>
                    <a:pt x="172" y="189"/>
                  </a:lnTo>
                  <a:lnTo>
                    <a:pt x="159" y="200"/>
                  </a:lnTo>
                  <a:close/>
                  <a:moveTo>
                    <a:pt x="182" y="224"/>
                  </a:moveTo>
                  <a:lnTo>
                    <a:pt x="192" y="232"/>
                  </a:lnTo>
                  <a:lnTo>
                    <a:pt x="197" y="226"/>
                  </a:lnTo>
                  <a:lnTo>
                    <a:pt x="189" y="229"/>
                  </a:lnTo>
                  <a:lnTo>
                    <a:pt x="191" y="232"/>
                  </a:lnTo>
                  <a:lnTo>
                    <a:pt x="206" y="227"/>
                  </a:lnTo>
                  <a:lnTo>
                    <a:pt x="204" y="223"/>
                  </a:lnTo>
                  <a:lnTo>
                    <a:pt x="202" y="220"/>
                  </a:lnTo>
                  <a:lnTo>
                    <a:pt x="193" y="212"/>
                  </a:lnTo>
                  <a:lnTo>
                    <a:pt x="182" y="224"/>
                  </a:lnTo>
                  <a:close/>
                  <a:moveTo>
                    <a:pt x="197" y="247"/>
                  </a:moveTo>
                  <a:lnTo>
                    <a:pt x="199" y="253"/>
                  </a:lnTo>
                  <a:lnTo>
                    <a:pt x="202" y="262"/>
                  </a:lnTo>
                  <a:lnTo>
                    <a:pt x="217" y="257"/>
                  </a:lnTo>
                  <a:lnTo>
                    <a:pt x="214" y="248"/>
                  </a:lnTo>
                  <a:lnTo>
                    <a:pt x="211" y="242"/>
                  </a:lnTo>
                  <a:lnTo>
                    <a:pt x="197" y="247"/>
                  </a:lnTo>
                  <a:close/>
                  <a:moveTo>
                    <a:pt x="207" y="277"/>
                  </a:moveTo>
                  <a:lnTo>
                    <a:pt x="208" y="282"/>
                  </a:lnTo>
                  <a:lnTo>
                    <a:pt x="211" y="293"/>
                  </a:lnTo>
                  <a:lnTo>
                    <a:pt x="227" y="288"/>
                  </a:lnTo>
                  <a:lnTo>
                    <a:pt x="223" y="277"/>
                  </a:lnTo>
                  <a:lnTo>
                    <a:pt x="222" y="272"/>
                  </a:lnTo>
                  <a:lnTo>
                    <a:pt x="207" y="277"/>
                  </a:lnTo>
                  <a:close/>
                  <a:moveTo>
                    <a:pt x="216" y="308"/>
                  </a:moveTo>
                  <a:lnTo>
                    <a:pt x="218" y="313"/>
                  </a:lnTo>
                  <a:lnTo>
                    <a:pt x="221" y="323"/>
                  </a:lnTo>
                  <a:lnTo>
                    <a:pt x="236" y="318"/>
                  </a:lnTo>
                  <a:lnTo>
                    <a:pt x="233" y="308"/>
                  </a:lnTo>
                  <a:lnTo>
                    <a:pt x="231" y="303"/>
                  </a:lnTo>
                  <a:lnTo>
                    <a:pt x="216" y="308"/>
                  </a:lnTo>
                  <a:close/>
                  <a:moveTo>
                    <a:pt x="225" y="338"/>
                  </a:moveTo>
                  <a:lnTo>
                    <a:pt x="227" y="344"/>
                  </a:lnTo>
                  <a:lnTo>
                    <a:pt x="230" y="354"/>
                  </a:lnTo>
                  <a:lnTo>
                    <a:pt x="245" y="349"/>
                  </a:lnTo>
                  <a:lnTo>
                    <a:pt x="242" y="339"/>
                  </a:lnTo>
                  <a:lnTo>
                    <a:pt x="241" y="334"/>
                  </a:lnTo>
                  <a:lnTo>
                    <a:pt x="225" y="338"/>
                  </a:lnTo>
                  <a:close/>
                  <a:moveTo>
                    <a:pt x="235" y="369"/>
                  </a:moveTo>
                  <a:lnTo>
                    <a:pt x="237" y="374"/>
                  </a:lnTo>
                  <a:lnTo>
                    <a:pt x="240" y="385"/>
                  </a:lnTo>
                  <a:lnTo>
                    <a:pt x="255" y="379"/>
                  </a:lnTo>
                  <a:lnTo>
                    <a:pt x="252" y="369"/>
                  </a:lnTo>
                  <a:lnTo>
                    <a:pt x="250" y="364"/>
                  </a:lnTo>
                  <a:lnTo>
                    <a:pt x="235" y="369"/>
                  </a:lnTo>
                  <a:close/>
                  <a:moveTo>
                    <a:pt x="245" y="400"/>
                  </a:moveTo>
                  <a:lnTo>
                    <a:pt x="246" y="403"/>
                  </a:lnTo>
                  <a:lnTo>
                    <a:pt x="251" y="415"/>
                  </a:lnTo>
                  <a:lnTo>
                    <a:pt x="266" y="410"/>
                  </a:lnTo>
                  <a:lnTo>
                    <a:pt x="261" y="398"/>
                  </a:lnTo>
                  <a:lnTo>
                    <a:pt x="260" y="395"/>
                  </a:lnTo>
                  <a:lnTo>
                    <a:pt x="245" y="400"/>
                  </a:lnTo>
                  <a:close/>
                  <a:moveTo>
                    <a:pt x="256" y="430"/>
                  </a:moveTo>
                  <a:lnTo>
                    <a:pt x="262" y="445"/>
                  </a:lnTo>
                  <a:lnTo>
                    <a:pt x="277" y="439"/>
                  </a:lnTo>
                  <a:lnTo>
                    <a:pt x="271" y="424"/>
                  </a:lnTo>
                  <a:lnTo>
                    <a:pt x="256" y="430"/>
                  </a:lnTo>
                  <a:close/>
                  <a:moveTo>
                    <a:pt x="271" y="461"/>
                  </a:moveTo>
                  <a:lnTo>
                    <a:pt x="276" y="466"/>
                  </a:lnTo>
                  <a:lnTo>
                    <a:pt x="289" y="466"/>
                  </a:lnTo>
                  <a:lnTo>
                    <a:pt x="294" y="459"/>
                  </a:lnTo>
                  <a:lnTo>
                    <a:pt x="281" y="450"/>
                  </a:lnTo>
                  <a:lnTo>
                    <a:pt x="276" y="457"/>
                  </a:lnTo>
                  <a:lnTo>
                    <a:pt x="282" y="462"/>
                  </a:lnTo>
                  <a:lnTo>
                    <a:pt x="289" y="457"/>
                  </a:lnTo>
                  <a:lnTo>
                    <a:pt x="284" y="451"/>
                  </a:lnTo>
                  <a:lnTo>
                    <a:pt x="271" y="461"/>
                  </a:lnTo>
                  <a:close/>
                  <a:moveTo>
                    <a:pt x="303" y="446"/>
                  </a:moveTo>
                  <a:lnTo>
                    <a:pt x="308" y="438"/>
                  </a:lnTo>
                  <a:lnTo>
                    <a:pt x="312" y="432"/>
                  </a:lnTo>
                  <a:lnTo>
                    <a:pt x="298" y="424"/>
                  </a:lnTo>
                  <a:lnTo>
                    <a:pt x="294" y="430"/>
                  </a:lnTo>
                  <a:lnTo>
                    <a:pt x="290" y="437"/>
                  </a:lnTo>
                  <a:lnTo>
                    <a:pt x="303" y="446"/>
                  </a:lnTo>
                  <a:close/>
                  <a:moveTo>
                    <a:pt x="320" y="418"/>
                  </a:moveTo>
                  <a:lnTo>
                    <a:pt x="327" y="403"/>
                  </a:lnTo>
                  <a:lnTo>
                    <a:pt x="313" y="396"/>
                  </a:lnTo>
                  <a:lnTo>
                    <a:pt x="306" y="410"/>
                  </a:lnTo>
                  <a:lnTo>
                    <a:pt x="320" y="418"/>
                  </a:lnTo>
                  <a:close/>
                  <a:moveTo>
                    <a:pt x="335" y="389"/>
                  </a:moveTo>
                  <a:lnTo>
                    <a:pt x="337" y="385"/>
                  </a:lnTo>
                  <a:lnTo>
                    <a:pt x="342" y="375"/>
                  </a:lnTo>
                  <a:lnTo>
                    <a:pt x="328" y="367"/>
                  </a:lnTo>
                  <a:lnTo>
                    <a:pt x="323" y="377"/>
                  </a:lnTo>
                  <a:lnTo>
                    <a:pt x="320" y="382"/>
                  </a:lnTo>
                  <a:lnTo>
                    <a:pt x="335" y="389"/>
                  </a:lnTo>
                  <a:close/>
                  <a:moveTo>
                    <a:pt x="349" y="360"/>
                  </a:moveTo>
                  <a:lnTo>
                    <a:pt x="356" y="348"/>
                  </a:lnTo>
                  <a:lnTo>
                    <a:pt x="357" y="346"/>
                  </a:lnTo>
                  <a:lnTo>
                    <a:pt x="343" y="339"/>
                  </a:lnTo>
                  <a:lnTo>
                    <a:pt x="342" y="341"/>
                  </a:lnTo>
                  <a:lnTo>
                    <a:pt x="335" y="353"/>
                  </a:lnTo>
                  <a:lnTo>
                    <a:pt x="349" y="360"/>
                  </a:lnTo>
                  <a:close/>
                  <a:moveTo>
                    <a:pt x="364" y="332"/>
                  </a:moveTo>
                  <a:lnTo>
                    <a:pt x="365" y="330"/>
                  </a:lnTo>
                  <a:lnTo>
                    <a:pt x="372" y="318"/>
                  </a:lnTo>
                  <a:lnTo>
                    <a:pt x="358" y="311"/>
                  </a:lnTo>
                  <a:lnTo>
                    <a:pt x="351" y="323"/>
                  </a:lnTo>
                  <a:lnTo>
                    <a:pt x="350" y="325"/>
                  </a:lnTo>
                  <a:lnTo>
                    <a:pt x="364" y="332"/>
                  </a:lnTo>
                  <a:close/>
                  <a:moveTo>
                    <a:pt x="380" y="304"/>
                  </a:moveTo>
                  <a:lnTo>
                    <a:pt x="384" y="296"/>
                  </a:lnTo>
                  <a:lnTo>
                    <a:pt x="388" y="291"/>
                  </a:lnTo>
                  <a:lnTo>
                    <a:pt x="374" y="282"/>
                  </a:lnTo>
                  <a:lnTo>
                    <a:pt x="370" y="288"/>
                  </a:lnTo>
                  <a:lnTo>
                    <a:pt x="366" y="297"/>
                  </a:lnTo>
                  <a:lnTo>
                    <a:pt x="380" y="304"/>
                  </a:lnTo>
                  <a:close/>
                  <a:moveTo>
                    <a:pt x="396" y="277"/>
                  </a:moveTo>
                  <a:lnTo>
                    <a:pt x="403" y="264"/>
                  </a:lnTo>
                  <a:lnTo>
                    <a:pt x="404" y="263"/>
                  </a:lnTo>
                  <a:lnTo>
                    <a:pt x="390" y="254"/>
                  </a:lnTo>
                  <a:lnTo>
                    <a:pt x="390" y="256"/>
                  </a:lnTo>
                  <a:lnTo>
                    <a:pt x="382" y="268"/>
                  </a:lnTo>
                  <a:lnTo>
                    <a:pt x="396" y="277"/>
                  </a:lnTo>
                  <a:close/>
                  <a:moveTo>
                    <a:pt x="412" y="250"/>
                  </a:moveTo>
                  <a:lnTo>
                    <a:pt x="413" y="249"/>
                  </a:lnTo>
                  <a:lnTo>
                    <a:pt x="421" y="236"/>
                  </a:lnTo>
                  <a:lnTo>
                    <a:pt x="408" y="228"/>
                  </a:lnTo>
                  <a:lnTo>
                    <a:pt x="399" y="240"/>
                  </a:lnTo>
                  <a:lnTo>
                    <a:pt x="399" y="241"/>
                  </a:lnTo>
                  <a:lnTo>
                    <a:pt x="412" y="250"/>
                  </a:lnTo>
                  <a:close/>
                  <a:moveTo>
                    <a:pt x="430" y="224"/>
                  </a:moveTo>
                  <a:lnTo>
                    <a:pt x="431" y="222"/>
                  </a:lnTo>
                  <a:lnTo>
                    <a:pt x="440" y="211"/>
                  </a:lnTo>
                  <a:lnTo>
                    <a:pt x="427" y="201"/>
                  </a:lnTo>
                  <a:lnTo>
                    <a:pt x="418" y="213"/>
                  </a:lnTo>
                  <a:lnTo>
                    <a:pt x="417" y="214"/>
                  </a:lnTo>
                  <a:lnTo>
                    <a:pt x="430" y="224"/>
                  </a:lnTo>
                  <a:close/>
                  <a:moveTo>
                    <a:pt x="450" y="199"/>
                  </a:moveTo>
                  <a:lnTo>
                    <a:pt x="459" y="189"/>
                  </a:lnTo>
                  <a:lnTo>
                    <a:pt x="460" y="188"/>
                  </a:lnTo>
                  <a:lnTo>
                    <a:pt x="449" y="176"/>
                  </a:lnTo>
                  <a:lnTo>
                    <a:pt x="448" y="178"/>
                  </a:lnTo>
                  <a:lnTo>
                    <a:pt x="438" y="188"/>
                  </a:lnTo>
                  <a:lnTo>
                    <a:pt x="450" y="199"/>
                  </a:lnTo>
                  <a:close/>
                  <a:moveTo>
                    <a:pt x="471" y="177"/>
                  </a:moveTo>
                  <a:lnTo>
                    <a:pt x="478" y="171"/>
                  </a:lnTo>
                  <a:lnTo>
                    <a:pt x="483" y="166"/>
                  </a:lnTo>
                  <a:lnTo>
                    <a:pt x="473" y="154"/>
                  </a:lnTo>
                  <a:lnTo>
                    <a:pt x="467" y="159"/>
                  </a:lnTo>
                  <a:lnTo>
                    <a:pt x="461" y="165"/>
                  </a:lnTo>
                  <a:lnTo>
                    <a:pt x="471" y="177"/>
                  </a:lnTo>
                  <a:close/>
                  <a:moveTo>
                    <a:pt x="488" y="163"/>
                  </a:moveTo>
                  <a:lnTo>
                    <a:pt x="496" y="170"/>
                  </a:lnTo>
                  <a:lnTo>
                    <a:pt x="498" y="171"/>
                  </a:lnTo>
                  <a:lnTo>
                    <a:pt x="503" y="173"/>
                  </a:lnTo>
                  <a:lnTo>
                    <a:pt x="509" y="158"/>
                  </a:lnTo>
                  <a:lnTo>
                    <a:pt x="503" y="156"/>
                  </a:lnTo>
                  <a:lnTo>
                    <a:pt x="501" y="164"/>
                  </a:lnTo>
                  <a:lnTo>
                    <a:pt x="506" y="157"/>
                  </a:lnTo>
                  <a:lnTo>
                    <a:pt x="497" y="151"/>
                  </a:lnTo>
                  <a:lnTo>
                    <a:pt x="488" y="163"/>
                  </a:lnTo>
                  <a:close/>
                  <a:moveTo>
                    <a:pt x="522" y="173"/>
                  </a:moveTo>
                  <a:lnTo>
                    <a:pt x="530" y="172"/>
                  </a:lnTo>
                  <a:lnTo>
                    <a:pt x="529" y="164"/>
                  </a:lnTo>
                  <a:lnTo>
                    <a:pt x="522" y="168"/>
                  </a:lnTo>
                  <a:lnTo>
                    <a:pt x="526" y="175"/>
                  </a:lnTo>
                  <a:lnTo>
                    <a:pt x="540" y="168"/>
                  </a:lnTo>
                  <a:lnTo>
                    <a:pt x="536" y="161"/>
                  </a:lnTo>
                  <a:lnTo>
                    <a:pt x="528" y="156"/>
                  </a:lnTo>
                  <a:lnTo>
                    <a:pt x="521" y="157"/>
                  </a:lnTo>
                  <a:lnTo>
                    <a:pt x="522" y="173"/>
                  </a:lnTo>
                  <a:close/>
                  <a:moveTo>
                    <a:pt x="537" y="192"/>
                  </a:moveTo>
                  <a:lnTo>
                    <a:pt x="543" y="197"/>
                  </a:lnTo>
                  <a:lnTo>
                    <a:pt x="553" y="197"/>
                  </a:lnTo>
                  <a:lnTo>
                    <a:pt x="559" y="192"/>
                  </a:lnTo>
                  <a:lnTo>
                    <a:pt x="549" y="179"/>
                  </a:lnTo>
                  <a:lnTo>
                    <a:pt x="543" y="184"/>
                  </a:lnTo>
                  <a:lnTo>
                    <a:pt x="548" y="190"/>
                  </a:lnTo>
                  <a:lnTo>
                    <a:pt x="553" y="183"/>
                  </a:lnTo>
                  <a:lnTo>
                    <a:pt x="546" y="179"/>
                  </a:lnTo>
                  <a:lnTo>
                    <a:pt x="537" y="192"/>
                  </a:lnTo>
                  <a:close/>
                  <a:moveTo>
                    <a:pt x="570" y="175"/>
                  </a:moveTo>
                  <a:lnTo>
                    <a:pt x="575" y="160"/>
                  </a:lnTo>
                  <a:lnTo>
                    <a:pt x="567" y="158"/>
                  </a:lnTo>
                  <a:lnTo>
                    <a:pt x="572" y="164"/>
                  </a:lnTo>
                  <a:lnTo>
                    <a:pt x="573" y="164"/>
                  </a:lnTo>
                  <a:lnTo>
                    <a:pt x="563" y="151"/>
                  </a:lnTo>
                  <a:lnTo>
                    <a:pt x="563" y="151"/>
                  </a:lnTo>
                  <a:lnTo>
                    <a:pt x="560" y="155"/>
                  </a:lnTo>
                  <a:lnTo>
                    <a:pt x="554" y="169"/>
                  </a:lnTo>
                  <a:lnTo>
                    <a:pt x="570" y="175"/>
                  </a:lnTo>
                  <a:close/>
                  <a:moveTo>
                    <a:pt x="575" y="160"/>
                  </a:moveTo>
                  <a:lnTo>
                    <a:pt x="581" y="165"/>
                  </a:lnTo>
                  <a:lnTo>
                    <a:pt x="582" y="166"/>
                  </a:lnTo>
                  <a:lnTo>
                    <a:pt x="590" y="171"/>
                  </a:lnTo>
                  <a:lnTo>
                    <a:pt x="598" y="157"/>
                  </a:lnTo>
                  <a:lnTo>
                    <a:pt x="590" y="153"/>
                  </a:lnTo>
                  <a:lnTo>
                    <a:pt x="586" y="160"/>
                  </a:lnTo>
                  <a:lnTo>
                    <a:pt x="592" y="154"/>
                  </a:lnTo>
                  <a:lnTo>
                    <a:pt x="586" y="148"/>
                  </a:lnTo>
                  <a:lnTo>
                    <a:pt x="575" y="160"/>
                  </a:lnTo>
                  <a:close/>
                  <a:moveTo>
                    <a:pt x="601" y="175"/>
                  </a:moveTo>
                  <a:lnTo>
                    <a:pt x="608" y="185"/>
                  </a:lnTo>
                  <a:lnTo>
                    <a:pt x="615" y="180"/>
                  </a:lnTo>
                  <a:lnTo>
                    <a:pt x="607" y="183"/>
                  </a:lnTo>
                  <a:lnTo>
                    <a:pt x="608" y="186"/>
                  </a:lnTo>
                  <a:lnTo>
                    <a:pt x="624" y="181"/>
                  </a:lnTo>
                  <a:lnTo>
                    <a:pt x="622" y="178"/>
                  </a:lnTo>
                  <a:lnTo>
                    <a:pt x="621" y="175"/>
                  </a:lnTo>
                  <a:lnTo>
                    <a:pt x="614" y="165"/>
                  </a:lnTo>
                  <a:lnTo>
                    <a:pt x="601" y="175"/>
                  </a:lnTo>
                  <a:close/>
                  <a:moveTo>
                    <a:pt x="614" y="202"/>
                  </a:moveTo>
                  <a:lnTo>
                    <a:pt x="617" y="210"/>
                  </a:lnTo>
                  <a:lnTo>
                    <a:pt x="618" y="212"/>
                  </a:lnTo>
                  <a:lnTo>
                    <a:pt x="621" y="218"/>
                  </a:lnTo>
                  <a:lnTo>
                    <a:pt x="635" y="209"/>
                  </a:lnTo>
                  <a:lnTo>
                    <a:pt x="631" y="203"/>
                  </a:lnTo>
                  <a:lnTo>
                    <a:pt x="624" y="208"/>
                  </a:lnTo>
                  <a:lnTo>
                    <a:pt x="632" y="205"/>
                  </a:lnTo>
                  <a:lnTo>
                    <a:pt x="629" y="196"/>
                  </a:lnTo>
                  <a:lnTo>
                    <a:pt x="614" y="202"/>
                  </a:lnTo>
                  <a:close/>
                  <a:moveTo>
                    <a:pt x="630" y="231"/>
                  </a:moveTo>
                  <a:lnTo>
                    <a:pt x="637" y="240"/>
                  </a:lnTo>
                  <a:lnTo>
                    <a:pt x="640" y="244"/>
                  </a:lnTo>
                  <a:lnTo>
                    <a:pt x="653" y="235"/>
                  </a:lnTo>
                  <a:lnTo>
                    <a:pt x="650" y="231"/>
                  </a:lnTo>
                  <a:lnTo>
                    <a:pt x="643" y="222"/>
                  </a:lnTo>
                  <a:lnTo>
                    <a:pt x="630" y="231"/>
                  </a:lnTo>
                  <a:close/>
                  <a:moveTo>
                    <a:pt x="650" y="258"/>
                  </a:moveTo>
                  <a:lnTo>
                    <a:pt x="656" y="265"/>
                  </a:lnTo>
                  <a:lnTo>
                    <a:pt x="657" y="266"/>
                  </a:lnTo>
                  <a:lnTo>
                    <a:pt x="662" y="270"/>
                  </a:lnTo>
                  <a:lnTo>
                    <a:pt x="672" y="258"/>
                  </a:lnTo>
                  <a:lnTo>
                    <a:pt x="668" y="254"/>
                  </a:lnTo>
                  <a:lnTo>
                    <a:pt x="662" y="260"/>
                  </a:lnTo>
                  <a:lnTo>
                    <a:pt x="668" y="254"/>
                  </a:lnTo>
                  <a:lnTo>
                    <a:pt x="662" y="247"/>
                  </a:lnTo>
                  <a:lnTo>
                    <a:pt x="650" y="258"/>
                  </a:lnTo>
                  <a:close/>
                  <a:moveTo>
                    <a:pt x="676" y="280"/>
                  </a:moveTo>
                  <a:lnTo>
                    <a:pt x="677" y="280"/>
                  </a:lnTo>
                  <a:lnTo>
                    <a:pt x="679" y="281"/>
                  </a:lnTo>
                  <a:lnTo>
                    <a:pt x="689" y="283"/>
                  </a:lnTo>
                  <a:lnTo>
                    <a:pt x="692" y="284"/>
                  </a:lnTo>
                  <a:lnTo>
                    <a:pt x="697" y="283"/>
                  </a:lnTo>
                  <a:lnTo>
                    <a:pt x="695" y="267"/>
                  </a:lnTo>
                  <a:lnTo>
                    <a:pt x="690" y="268"/>
                  </a:lnTo>
                  <a:lnTo>
                    <a:pt x="691" y="276"/>
                  </a:lnTo>
                  <a:lnTo>
                    <a:pt x="693" y="268"/>
                  </a:lnTo>
                  <a:lnTo>
                    <a:pt x="683" y="266"/>
                  </a:lnTo>
                  <a:lnTo>
                    <a:pt x="681" y="273"/>
                  </a:lnTo>
                  <a:lnTo>
                    <a:pt x="685" y="266"/>
                  </a:lnTo>
                  <a:lnTo>
                    <a:pt x="684" y="266"/>
                  </a:lnTo>
                  <a:lnTo>
                    <a:pt x="676" y="280"/>
                  </a:lnTo>
                  <a:close/>
                  <a:moveTo>
                    <a:pt x="715" y="277"/>
                  </a:moveTo>
                  <a:lnTo>
                    <a:pt x="724" y="272"/>
                  </a:lnTo>
                  <a:lnTo>
                    <a:pt x="719" y="265"/>
                  </a:lnTo>
                  <a:lnTo>
                    <a:pt x="714" y="271"/>
                  </a:lnTo>
                  <a:lnTo>
                    <a:pt x="719" y="275"/>
                  </a:lnTo>
                  <a:lnTo>
                    <a:pt x="729" y="263"/>
                  </a:lnTo>
                  <a:lnTo>
                    <a:pt x="724" y="259"/>
                  </a:lnTo>
                  <a:lnTo>
                    <a:pt x="715" y="258"/>
                  </a:lnTo>
                  <a:lnTo>
                    <a:pt x="707" y="264"/>
                  </a:lnTo>
                  <a:lnTo>
                    <a:pt x="715" y="277"/>
                  </a:lnTo>
                  <a:close/>
                  <a:moveTo>
                    <a:pt x="741" y="274"/>
                  </a:moveTo>
                  <a:lnTo>
                    <a:pt x="743" y="273"/>
                  </a:lnTo>
                  <a:lnTo>
                    <a:pt x="744" y="272"/>
                  </a:lnTo>
                  <a:lnTo>
                    <a:pt x="753" y="263"/>
                  </a:lnTo>
                  <a:lnTo>
                    <a:pt x="754" y="262"/>
                  </a:lnTo>
                  <a:lnTo>
                    <a:pt x="755" y="261"/>
                  </a:lnTo>
                  <a:lnTo>
                    <a:pt x="742" y="251"/>
                  </a:lnTo>
                  <a:lnTo>
                    <a:pt x="742" y="252"/>
                  </a:lnTo>
                  <a:lnTo>
                    <a:pt x="748" y="257"/>
                  </a:lnTo>
                  <a:lnTo>
                    <a:pt x="742" y="252"/>
                  </a:lnTo>
                  <a:lnTo>
                    <a:pt x="733" y="261"/>
                  </a:lnTo>
                  <a:lnTo>
                    <a:pt x="738" y="266"/>
                  </a:lnTo>
                  <a:lnTo>
                    <a:pt x="734" y="260"/>
                  </a:lnTo>
                  <a:lnTo>
                    <a:pt x="732" y="261"/>
                  </a:lnTo>
                  <a:lnTo>
                    <a:pt x="741" y="274"/>
                  </a:lnTo>
                  <a:close/>
                  <a:moveTo>
                    <a:pt x="765" y="248"/>
                  </a:moveTo>
                  <a:lnTo>
                    <a:pt x="774" y="236"/>
                  </a:lnTo>
                  <a:lnTo>
                    <a:pt x="774" y="234"/>
                  </a:lnTo>
                  <a:lnTo>
                    <a:pt x="760" y="226"/>
                  </a:lnTo>
                  <a:lnTo>
                    <a:pt x="760" y="227"/>
                  </a:lnTo>
                  <a:lnTo>
                    <a:pt x="752" y="239"/>
                  </a:lnTo>
                  <a:lnTo>
                    <a:pt x="765" y="248"/>
                  </a:lnTo>
                  <a:close/>
                  <a:moveTo>
                    <a:pt x="782" y="220"/>
                  </a:moveTo>
                  <a:lnTo>
                    <a:pt x="783" y="218"/>
                  </a:lnTo>
                  <a:lnTo>
                    <a:pt x="790" y="206"/>
                  </a:lnTo>
                  <a:lnTo>
                    <a:pt x="776" y="199"/>
                  </a:lnTo>
                  <a:lnTo>
                    <a:pt x="769" y="211"/>
                  </a:lnTo>
                  <a:lnTo>
                    <a:pt x="768" y="213"/>
                  </a:lnTo>
                  <a:lnTo>
                    <a:pt x="782" y="220"/>
                  </a:lnTo>
                  <a:close/>
                  <a:moveTo>
                    <a:pt x="797" y="191"/>
                  </a:moveTo>
                  <a:lnTo>
                    <a:pt x="803" y="181"/>
                  </a:lnTo>
                  <a:lnTo>
                    <a:pt x="804" y="177"/>
                  </a:lnTo>
                  <a:lnTo>
                    <a:pt x="790" y="170"/>
                  </a:lnTo>
                  <a:lnTo>
                    <a:pt x="788" y="173"/>
                  </a:lnTo>
                  <a:lnTo>
                    <a:pt x="783" y="184"/>
                  </a:lnTo>
                  <a:lnTo>
                    <a:pt x="797" y="191"/>
                  </a:lnTo>
                  <a:close/>
                  <a:moveTo>
                    <a:pt x="812" y="163"/>
                  </a:moveTo>
                  <a:lnTo>
                    <a:pt x="812" y="162"/>
                  </a:lnTo>
                  <a:lnTo>
                    <a:pt x="805" y="158"/>
                  </a:lnTo>
                  <a:lnTo>
                    <a:pt x="809" y="165"/>
                  </a:lnTo>
                  <a:lnTo>
                    <a:pt x="819" y="158"/>
                  </a:lnTo>
                  <a:lnTo>
                    <a:pt x="820" y="157"/>
                  </a:lnTo>
                  <a:lnTo>
                    <a:pt x="822" y="155"/>
                  </a:lnTo>
                  <a:lnTo>
                    <a:pt x="811" y="144"/>
                  </a:lnTo>
                  <a:lnTo>
                    <a:pt x="809" y="146"/>
                  </a:lnTo>
                  <a:lnTo>
                    <a:pt x="814" y="152"/>
                  </a:lnTo>
                  <a:lnTo>
                    <a:pt x="810" y="145"/>
                  </a:lnTo>
                  <a:lnTo>
                    <a:pt x="800" y="152"/>
                  </a:lnTo>
                  <a:lnTo>
                    <a:pt x="798" y="155"/>
                  </a:lnTo>
                  <a:lnTo>
                    <a:pt x="797" y="156"/>
                  </a:lnTo>
                  <a:lnTo>
                    <a:pt x="812" y="163"/>
                  </a:lnTo>
                  <a:close/>
                  <a:moveTo>
                    <a:pt x="822" y="152"/>
                  </a:moveTo>
                  <a:lnTo>
                    <a:pt x="828" y="158"/>
                  </a:lnTo>
                  <a:lnTo>
                    <a:pt x="829" y="159"/>
                  </a:lnTo>
                  <a:lnTo>
                    <a:pt x="836" y="164"/>
                  </a:lnTo>
                  <a:lnTo>
                    <a:pt x="845" y="150"/>
                  </a:lnTo>
                  <a:lnTo>
                    <a:pt x="838" y="146"/>
                  </a:lnTo>
                  <a:lnTo>
                    <a:pt x="833" y="153"/>
                  </a:lnTo>
                  <a:lnTo>
                    <a:pt x="839" y="147"/>
                  </a:lnTo>
                  <a:lnTo>
                    <a:pt x="834" y="141"/>
                  </a:lnTo>
                  <a:lnTo>
                    <a:pt x="822" y="152"/>
                  </a:lnTo>
                  <a:close/>
                  <a:moveTo>
                    <a:pt x="844" y="174"/>
                  </a:moveTo>
                  <a:lnTo>
                    <a:pt x="846" y="176"/>
                  </a:lnTo>
                  <a:lnTo>
                    <a:pt x="846" y="177"/>
                  </a:lnTo>
                  <a:lnTo>
                    <a:pt x="855" y="186"/>
                  </a:lnTo>
                  <a:lnTo>
                    <a:pt x="867" y="176"/>
                  </a:lnTo>
                  <a:lnTo>
                    <a:pt x="858" y="166"/>
                  </a:lnTo>
                  <a:lnTo>
                    <a:pt x="852" y="172"/>
                  </a:lnTo>
                  <a:lnTo>
                    <a:pt x="859" y="167"/>
                  </a:lnTo>
                  <a:lnTo>
                    <a:pt x="857" y="164"/>
                  </a:lnTo>
                  <a:lnTo>
                    <a:pt x="844" y="174"/>
                  </a:lnTo>
                  <a:close/>
                  <a:moveTo>
                    <a:pt x="879" y="193"/>
                  </a:moveTo>
                  <a:lnTo>
                    <a:pt x="885" y="188"/>
                  </a:lnTo>
                  <a:lnTo>
                    <a:pt x="888" y="185"/>
                  </a:lnTo>
                  <a:lnTo>
                    <a:pt x="891" y="177"/>
                  </a:lnTo>
                  <a:lnTo>
                    <a:pt x="877" y="171"/>
                  </a:lnTo>
                  <a:lnTo>
                    <a:pt x="874" y="178"/>
                  </a:lnTo>
                  <a:lnTo>
                    <a:pt x="881" y="181"/>
                  </a:lnTo>
                  <a:lnTo>
                    <a:pt x="876" y="175"/>
                  </a:lnTo>
                  <a:lnTo>
                    <a:pt x="870" y="179"/>
                  </a:lnTo>
                  <a:lnTo>
                    <a:pt x="879" y="193"/>
                  </a:lnTo>
                  <a:close/>
                  <a:moveTo>
                    <a:pt x="885" y="167"/>
                  </a:moveTo>
                  <a:lnTo>
                    <a:pt x="894" y="175"/>
                  </a:lnTo>
                  <a:lnTo>
                    <a:pt x="900" y="170"/>
                  </a:lnTo>
                  <a:lnTo>
                    <a:pt x="894" y="175"/>
                  </a:lnTo>
                  <a:lnTo>
                    <a:pt x="896" y="178"/>
                  </a:lnTo>
                  <a:lnTo>
                    <a:pt x="908" y="167"/>
                  </a:lnTo>
                  <a:lnTo>
                    <a:pt x="906" y="164"/>
                  </a:lnTo>
                  <a:lnTo>
                    <a:pt x="905" y="164"/>
                  </a:lnTo>
                  <a:lnTo>
                    <a:pt x="897" y="155"/>
                  </a:lnTo>
                  <a:lnTo>
                    <a:pt x="885" y="167"/>
                  </a:lnTo>
                  <a:close/>
                  <a:moveTo>
                    <a:pt x="906" y="190"/>
                  </a:moveTo>
                  <a:lnTo>
                    <a:pt x="912" y="198"/>
                  </a:lnTo>
                  <a:lnTo>
                    <a:pt x="915" y="203"/>
                  </a:lnTo>
                  <a:lnTo>
                    <a:pt x="928" y="193"/>
                  </a:lnTo>
                  <a:lnTo>
                    <a:pt x="925" y="189"/>
                  </a:lnTo>
                  <a:lnTo>
                    <a:pt x="919" y="180"/>
                  </a:lnTo>
                  <a:lnTo>
                    <a:pt x="906" y="190"/>
                  </a:lnTo>
                  <a:close/>
                  <a:moveTo>
                    <a:pt x="924" y="216"/>
                  </a:moveTo>
                  <a:lnTo>
                    <a:pt x="931" y="227"/>
                  </a:lnTo>
                  <a:lnTo>
                    <a:pt x="932" y="229"/>
                  </a:lnTo>
                  <a:lnTo>
                    <a:pt x="946" y="221"/>
                  </a:lnTo>
                  <a:lnTo>
                    <a:pt x="945" y="219"/>
                  </a:lnTo>
                  <a:lnTo>
                    <a:pt x="937" y="207"/>
                  </a:lnTo>
                  <a:lnTo>
                    <a:pt x="924" y="216"/>
                  </a:lnTo>
                  <a:close/>
                  <a:moveTo>
                    <a:pt x="940" y="243"/>
                  </a:moveTo>
                  <a:lnTo>
                    <a:pt x="940" y="243"/>
                  </a:lnTo>
                  <a:lnTo>
                    <a:pt x="948" y="257"/>
                  </a:lnTo>
                  <a:lnTo>
                    <a:pt x="962" y="249"/>
                  </a:lnTo>
                  <a:lnTo>
                    <a:pt x="954" y="235"/>
                  </a:lnTo>
                  <a:lnTo>
                    <a:pt x="954" y="235"/>
                  </a:lnTo>
                  <a:lnTo>
                    <a:pt x="940" y="243"/>
                  </a:lnTo>
                  <a:close/>
                  <a:moveTo>
                    <a:pt x="956" y="271"/>
                  </a:moveTo>
                  <a:lnTo>
                    <a:pt x="960" y="277"/>
                  </a:lnTo>
                  <a:lnTo>
                    <a:pt x="964" y="285"/>
                  </a:lnTo>
                  <a:lnTo>
                    <a:pt x="978" y="277"/>
                  </a:lnTo>
                  <a:lnTo>
                    <a:pt x="973" y="269"/>
                  </a:lnTo>
                  <a:lnTo>
                    <a:pt x="970" y="263"/>
                  </a:lnTo>
                  <a:lnTo>
                    <a:pt x="956" y="271"/>
                  </a:lnTo>
                  <a:close/>
                  <a:moveTo>
                    <a:pt x="972" y="299"/>
                  </a:moveTo>
                  <a:lnTo>
                    <a:pt x="979" y="311"/>
                  </a:lnTo>
                  <a:lnTo>
                    <a:pt x="980" y="313"/>
                  </a:lnTo>
                  <a:lnTo>
                    <a:pt x="994" y="305"/>
                  </a:lnTo>
                  <a:lnTo>
                    <a:pt x="992" y="303"/>
                  </a:lnTo>
                  <a:lnTo>
                    <a:pt x="986" y="291"/>
                  </a:lnTo>
                  <a:lnTo>
                    <a:pt x="972" y="299"/>
                  </a:lnTo>
                  <a:close/>
                  <a:moveTo>
                    <a:pt x="988" y="327"/>
                  </a:moveTo>
                  <a:lnTo>
                    <a:pt x="988" y="327"/>
                  </a:lnTo>
                  <a:lnTo>
                    <a:pt x="996" y="340"/>
                  </a:lnTo>
                  <a:lnTo>
                    <a:pt x="1010" y="332"/>
                  </a:lnTo>
                  <a:lnTo>
                    <a:pt x="1002" y="319"/>
                  </a:lnTo>
                  <a:lnTo>
                    <a:pt x="1002" y="318"/>
                  </a:lnTo>
                  <a:lnTo>
                    <a:pt x="988" y="327"/>
                  </a:lnTo>
                  <a:close/>
                  <a:moveTo>
                    <a:pt x="1005" y="354"/>
                  </a:moveTo>
                  <a:lnTo>
                    <a:pt x="1007" y="358"/>
                  </a:lnTo>
                  <a:lnTo>
                    <a:pt x="1014" y="368"/>
                  </a:lnTo>
                  <a:lnTo>
                    <a:pt x="1027" y="359"/>
                  </a:lnTo>
                  <a:lnTo>
                    <a:pt x="1021" y="349"/>
                  </a:lnTo>
                  <a:lnTo>
                    <a:pt x="1018" y="345"/>
                  </a:lnTo>
                  <a:lnTo>
                    <a:pt x="1005" y="354"/>
                  </a:lnTo>
                  <a:close/>
                  <a:moveTo>
                    <a:pt x="1023" y="381"/>
                  </a:moveTo>
                  <a:lnTo>
                    <a:pt x="1026" y="386"/>
                  </a:lnTo>
                  <a:lnTo>
                    <a:pt x="1033" y="394"/>
                  </a:lnTo>
                  <a:lnTo>
                    <a:pt x="1046" y="384"/>
                  </a:lnTo>
                  <a:lnTo>
                    <a:pt x="1039" y="376"/>
                  </a:lnTo>
                  <a:lnTo>
                    <a:pt x="1036" y="371"/>
                  </a:lnTo>
                  <a:lnTo>
                    <a:pt x="1023" y="381"/>
                  </a:lnTo>
                  <a:close/>
                  <a:moveTo>
                    <a:pt x="1044" y="406"/>
                  </a:moveTo>
                  <a:lnTo>
                    <a:pt x="1046" y="408"/>
                  </a:lnTo>
                  <a:lnTo>
                    <a:pt x="1056" y="417"/>
                  </a:lnTo>
                  <a:lnTo>
                    <a:pt x="1057" y="418"/>
                  </a:lnTo>
                  <a:lnTo>
                    <a:pt x="1058" y="419"/>
                  </a:lnTo>
                  <a:lnTo>
                    <a:pt x="1066" y="405"/>
                  </a:lnTo>
                  <a:lnTo>
                    <a:pt x="1066" y="405"/>
                  </a:lnTo>
                  <a:lnTo>
                    <a:pt x="1061" y="412"/>
                  </a:lnTo>
                  <a:lnTo>
                    <a:pt x="1067" y="406"/>
                  </a:lnTo>
                  <a:lnTo>
                    <a:pt x="1057" y="397"/>
                  </a:lnTo>
                  <a:lnTo>
                    <a:pt x="1056" y="395"/>
                  </a:lnTo>
                  <a:lnTo>
                    <a:pt x="1044" y="406"/>
                  </a:lnTo>
                  <a:close/>
                  <a:moveTo>
                    <a:pt x="1078" y="424"/>
                  </a:moveTo>
                  <a:lnTo>
                    <a:pt x="1082" y="423"/>
                  </a:lnTo>
                  <a:lnTo>
                    <a:pt x="1086" y="421"/>
                  </a:lnTo>
                  <a:lnTo>
                    <a:pt x="1094" y="412"/>
                  </a:lnTo>
                  <a:lnTo>
                    <a:pt x="1082" y="401"/>
                  </a:lnTo>
                  <a:lnTo>
                    <a:pt x="1074" y="410"/>
                  </a:lnTo>
                  <a:lnTo>
                    <a:pt x="1080" y="415"/>
                  </a:lnTo>
                  <a:lnTo>
                    <a:pt x="1079" y="407"/>
                  </a:lnTo>
                  <a:lnTo>
                    <a:pt x="1075" y="408"/>
                  </a:lnTo>
                  <a:lnTo>
                    <a:pt x="1078" y="424"/>
                  </a:lnTo>
                  <a:close/>
                  <a:moveTo>
                    <a:pt x="1103" y="397"/>
                  </a:moveTo>
                  <a:lnTo>
                    <a:pt x="1106" y="391"/>
                  </a:lnTo>
                  <a:lnTo>
                    <a:pt x="1107" y="389"/>
                  </a:lnTo>
                  <a:lnTo>
                    <a:pt x="1109" y="380"/>
                  </a:lnTo>
                  <a:lnTo>
                    <a:pt x="1094" y="376"/>
                  </a:lnTo>
                  <a:lnTo>
                    <a:pt x="1092" y="385"/>
                  </a:lnTo>
                  <a:lnTo>
                    <a:pt x="1099" y="387"/>
                  </a:lnTo>
                  <a:lnTo>
                    <a:pt x="1092" y="383"/>
                  </a:lnTo>
                  <a:lnTo>
                    <a:pt x="1089" y="389"/>
                  </a:lnTo>
                  <a:lnTo>
                    <a:pt x="1103" y="397"/>
                  </a:lnTo>
                  <a:close/>
                  <a:moveTo>
                    <a:pt x="1113" y="364"/>
                  </a:moveTo>
                  <a:lnTo>
                    <a:pt x="1117" y="351"/>
                  </a:lnTo>
                  <a:lnTo>
                    <a:pt x="1117" y="348"/>
                  </a:lnTo>
                  <a:lnTo>
                    <a:pt x="1102" y="345"/>
                  </a:lnTo>
                  <a:lnTo>
                    <a:pt x="1101" y="348"/>
                  </a:lnTo>
                  <a:lnTo>
                    <a:pt x="1098" y="360"/>
                  </a:lnTo>
                  <a:lnTo>
                    <a:pt x="1113" y="364"/>
                  </a:lnTo>
                  <a:close/>
                  <a:moveTo>
                    <a:pt x="1121" y="333"/>
                  </a:moveTo>
                  <a:lnTo>
                    <a:pt x="1124" y="317"/>
                  </a:lnTo>
                  <a:lnTo>
                    <a:pt x="1108" y="314"/>
                  </a:lnTo>
                  <a:lnTo>
                    <a:pt x="1105" y="329"/>
                  </a:lnTo>
                  <a:lnTo>
                    <a:pt x="1121" y="333"/>
                  </a:lnTo>
                  <a:close/>
                  <a:moveTo>
                    <a:pt x="1127" y="301"/>
                  </a:moveTo>
                  <a:lnTo>
                    <a:pt x="1130" y="285"/>
                  </a:lnTo>
                  <a:lnTo>
                    <a:pt x="1114" y="282"/>
                  </a:lnTo>
                  <a:lnTo>
                    <a:pt x="1111" y="298"/>
                  </a:lnTo>
                  <a:lnTo>
                    <a:pt x="1127" y="301"/>
                  </a:lnTo>
                  <a:close/>
                  <a:moveTo>
                    <a:pt x="1133" y="270"/>
                  </a:moveTo>
                  <a:lnTo>
                    <a:pt x="1136" y="257"/>
                  </a:lnTo>
                  <a:lnTo>
                    <a:pt x="1136" y="254"/>
                  </a:lnTo>
                  <a:lnTo>
                    <a:pt x="1120" y="251"/>
                  </a:lnTo>
                  <a:lnTo>
                    <a:pt x="1120" y="254"/>
                  </a:lnTo>
                  <a:lnTo>
                    <a:pt x="1118" y="266"/>
                  </a:lnTo>
                  <a:lnTo>
                    <a:pt x="1133" y="270"/>
                  </a:lnTo>
                  <a:close/>
                  <a:moveTo>
                    <a:pt x="1139" y="238"/>
                  </a:moveTo>
                  <a:lnTo>
                    <a:pt x="1142" y="222"/>
                  </a:lnTo>
                  <a:lnTo>
                    <a:pt x="1126" y="219"/>
                  </a:lnTo>
                  <a:lnTo>
                    <a:pt x="1123" y="235"/>
                  </a:lnTo>
                  <a:lnTo>
                    <a:pt x="1139" y="238"/>
                  </a:lnTo>
                  <a:close/>
                  <a:moveTo>
                    <a:pt x="1145" y="206"/>
                  </a:moveTo>
                  <a:lnTo>
                    <a:pt x="1145" y="204"/>
                  </a:lnTo>
                  <a:lnTo>
                    <a:pt x="1148" y="190"/>
                  </a:lnTo>
                  <a:lnTo>
                    <a:pt x="1132" y="188"/>
                  </a:lnTo>
                  <a:lnTo>
                    <a:pt x="1129" y="201"/>
                  </a:lnTo>
                  <a:lnTo>
                    <a:pt x="1129" y="204"/>
                  </a:lnTo>
                  <a:lnTo>
                    <a:pt x="1145" y="206"/>
                  </a:lnTo>
                  <a:close/>
                  <a:moveTo>
                    <a:pt x="1151" y="175"/>
                  </a:moveTo>
                  <a:lnTo>
                    <a:pt x="1153" y="159"/>
                  </a:lnTo>
                  <a:lnTo>
                    <a:pt x="1137" y="156"/>
                  </a:lnTo>
                  <a:lnTo>
                    <a:pt x="1135" y="172"/>
                  </a:lnTo>
                  <a:lnTo>
                    <a:pt x="1151" y="175"/>
                  </a:lnTo>
                  <a:close/>
                  <a:moveTo>
                    <a:pt x="1156" y="144"/>
                  </a:moveTo>
                  <a:lnTo>
                    <a:pt x="1161" y="129"/>
                  </a:lnTo>
                  <a:lnTo>
                    <a:pt x="1145" y="124"/>
                  </a:lnTo>
                  <a:lnTo>
                    <a:pt x="1141" y="140"/>
                  </a:lnTo>
                  <a:lnTo>
                    <a:pt x="1156" y="144"/>
                  </a:lnTo>
                  <a:close/>
                  <a:moveTo>
                    <a:pt x="1165" y="114"/>
                  </a:moveTo>
                  <a:lnTo>
                    <a:pt x="1170" y="98"/>
                  </a:lnTo>
                  <a:lnTo>
                    <a:pt x="1155" y="93"/>
                  </a:lnTo>
                  <a:lnTo>
                    <a:pt x="1150" y="109"/>
                  </a:lnTo>
                  <a:lnTo>
                    <a:pt x="1165" y="114"/>
                  </a:lnTo>
                  <a:close/>
                  <a:moveTo>
                    <a:pt x="1175" y="82"/>
                  </a:moveTo>
                  <a:lnTo>
                    <a:pt x="1179" y="67"/>
                  </a:lnTo>
                  <a:lnTo>
                    <a:pt x="1163" y="63"/>
                  </a:lnTo>
                  <a:lnTo>
                    <a:pt x="1159" y="78"/>
                  </a:lnTo>
                  <a:lnTo>
                    <a:pt x="1175" y="82"/>
                  </a:lnTo>
                  <a:close/>
                  <a:moveTo>
                    <a:pt x="1183" y="51"/>
                  </a:moveTo>
                  <a:lnTo>
                    <a:pt x="1183" y="50"/>
                  </a:lnTo>
                  <a:lnTo>
                    <a:pt x="1176" y="48"/>
                  </a:lnTo>
                  <a:lnTo>
                    <a:pt x="1177" y="56"/>
                  </a:lnTo>
                  <a:lnTo>
                    <a:pt x="1186" y="55"/>
                  </a:lnTo>
                  <a:lnTo>
                    <a:pt x="1185" y="47"/>
                  </a:lnTo>
                  <a:lnTo>
                    <a:pt x="1183" y="55"/>
                  </a:lnTo>
                  <a:lnTo>
                    <a:pt x="1189" y="56"/>
                  </a:lnTo>
                  <a:lnTo>
                    <a:pt x="1192" y="40"/>
                  </a:lnTo>
                  <a:lnTo>
                    <a:pt x="1187" y="39"/>
                  </a:lnTo>
                  <a:lnTo>
                    <a:pt x="1184" y="39"/>
                  </a:lnTo>
                  <a:lnTo>
                    <a:pt x="1174" y="40"/>
                  </a:lnTo>
                  <a:lnTo>
                    <a:pt x="1168" y="46"/>
                  </a:lnTo>
                  <a:lnTo>
                    <a:pt x="1168" y="47"/>
                  </a:lnTo>
                  <a:lnTo>
                    <a:pt x="1183" y="51"/>
                  </a:lnTo>
                  <a:close/>
                  <a:moveTo>
                    <a:pt x="1201" y="61"/>
                  </a:moveTo>
                  <a:lnTo>
                    <a:pt x="1210" y="65"/>
                  </a:lnTo>
                  <a:lnTo>
                    <a:pt x="1213" y="58"/>
                  </a:lnTo>
                  <a:lnTo>
                    <a:pt x="1209" y="65"/>
                  </a:lnTo>
                  <a:lnTo>
                    <a:pt x="1215" y="68"/>
                  </a:lnTo>
                  <a:lnTo>
                    <a:pt x="1223" y="55"/>
                  </a:lnTo>
                  <a:lnTo>
                    <a:pt x="1218" y="51"/>
                  </a:lnTo>
                  <a:lnTo>
                    <a:pt x="1217" y="51"/>
                  </a:lnTo>
                  <a:lnTo>
                    <a:pt x="1209" y="47"/>
                  </a:lnTo>
                  <a:lnTo>
                    <a:pt x="1201" y="61"/>
                  </a:lnTo>
                  <a:close/>
                  <a:moveTo>
                    <a:pt x="1227" y="78"/>
                  </a:moveTo>
                  <a:lnTo>
                    <a:pt x="1227" y="78"/>
                  </a:lnTo>
                  <a:lnTo>
                    <a:pt x="1232" y="72"/>
                  </a:lnTo>
                  <a:lnTo>
                    <a:pt x="1225" y="75"/>
                  </a:lnTo>
                  <a:lnTo>
                    <a:pt x="1230" y="89"/>
                  </a:lnTo>
                  <a:lnTo>
                    <a:pt x="1245" y="83"/>
                  </a:lnTo>
                  <a:lnTo>
                    <a:pt x="1240" y="69"/>
                  </a:lnTo>
                  <a:lnTo>
                    <a:pt x="1238" y="66"/>
                  </a:lnTo>
                  <a:lnTo>
                    <a:pt x="1237" y="65"/>
                  </a:lnTo>
                  <a:lnTo>
                    <a:pt x="1227" y="78"/>
                  </a:lnTo>
                  <a:close/>
                  <a:moveTo>
                    <a:pt x="1236" y="104"/>
                  </a:moveTo>
                  <a:lnTo>
                    <a:pt x="1241" y="119"/>
                  </a:lnTo>
                  <a:lnTo>
                    <a:pt x="1256" y="114"/>
                  </a:lnTo>
                  <a:lnTo>
                    <a:pt x="1251" y="98"/>
                  </a:lnTo>
                  <a:lnTo>
                    <a:pt x="1236" y="104"/>
                  </a:lnTo>
                  <a:close/>
                  <a:moveTo>
                    <a:pt x="1247" y="135"/>
                  </a:moveTo>
                  <a:lnTo>
                    <a:pt x="1254" y="148"/>
                  </a:lnTo>
                  <a:lnTo>
                    <a:pt x="1261" y="145"/>
                  </a:lnTo>
                  <a:lnTo>
                    <a:pt x="1253" y="148"/>
                  </a:lnTo>
                  <a:lnTo>
                    <a:pt x="1254" y="148"/>
                  </a:lnTo>
                  <a:lnTo>
                    <a:pt x="1269" y="143"/>
                  </a:lnTo>
                  <a:lnTo>
                    <a:pt x="1269" y="143"/>
                  </a:lnTo>
                  <a:lnTo>
                    <a:pt x="1268" y="142"/>
                  </a:lnTo>
                  <a:lnTo>
                    <a:pt x="1262" y="128"/>
                  </a:lnTo>
                  <a:lnTo>
                    <a:pt x="1247" y="135"/>
                  </a:lnTo>
                  <a:close/>
                  <a:moveTo>
                    <a:pt x="1259" y="164"/>
                  </a:moveTo>
                  <a:lnTo>
                    <a:pt x="1263" y="176"/>
                  </a:lnTo>
                  <a:lnTo>
                    <a:pt x="1264" y="179"/>
                  </a:lnTo>
                  <a:lnTo>
                    <a:pt x="1279" y="174"/>
                  </a:lnTo>
                  <a:lnTo>
                    <a:pt x="1278" y="172"/>
                  </a:lnTo>
                  <a:lnTo>
                    <a:pt x="1274" y="159"/>
                  </a:lnTo>
                  <a:lnTo>
                    <a:pt x="1259" y="164"/>
                  </a:lnTo>
                  <a:close/>
                  <a:moveTo>
                    <a:pt x="1268" y="194"/>
                  </a:moveTo>
                  <a:lnTo>
                    <a:pt x="1272" y="207"/>
                  </a:lnTo>
                  <a:lnTo>
                    <a:pt x="1273" y="210"/>
                  </a:lnTo>
                  <a:lnTo>
                    <a:pt x="1288" y="204"/>
                  </a:lnTo>
                  <a:lnTo>
                    <a:pt x="1288" y="202"/>
                  </a:lnTo>
                  <a:lnTo>
                    <a:pt x="1284" y="189"/>
                  </a:lnTo>
                  <a:lnTo>
                    <a:pt x="1268" y="194"/>
                  </a:lnTo>
                  <a:close/>
                  <a:moveTo>
                    <a:pt x="1278" y="225"/>
                  </a:moveTo>
                  <a:lnTo>
                    <a:pt x="1282" y="235"/>
                  </a:lnTo>
                  <a:lnTo>
                    <a:pt x="1284" y="240"/>
                  </a:lnTo>
                  <a:lnTo>
                    <a:pt x="1299" y="235"/>
                  </a:lnTo>
                  <a:lnTo>
                    <a:pt x="1297" y="230"/>
                  </a:lnTo>
                  <a:lnTo>
                    <a:pt x="1294" y="220"/>
                  </a:lnTo>
                  <a:lnTo>
                    <a:pt x="1278" y="225"/>
                  </a:lnTo>
                  <a:close/>
                  <a:moveTo>
                    <a:pt x="1289" y="255"/>
                  </a:moveTo>
                  <a:lnTo>
                    <a:pt x="1291" y="262"/>
                  </a:lnTo>
                  <a:lnTo>
                    <a:pt x="1295" y="270"/>
                  </a:lnTo>
                  <a:lnTo>
                    <a:pt x="1310" y="264"/>
                  </a:lnTo>
                  <a:lnTo>
                    <a:pt x="1306" y="256"/>
                  </a:lnTo>
                  <a:lnTo>
                    <a:pt x="1304" y="250"/>
                  </a:lnTo>
                  <a:lnTo>
                    <a:pt x="1289" y="255"/>
                  </a:lnTo>
                  <a:close/>
                  <a:moveTo>
                    <a:pt x="1300" y="285"/>
                  </a:moveTo>
                  <a:lnTo>
                    <a:pt x="1301" y="287"/>
                  </a:lnTo>
                  <a:lnTo>
                    <a:pt x="1307" y="300"/>
                  </a:lnTo>
                  <a:lnTo>
                    <a:pt x="1321" y="294"/>
                  </a:lnTo>
                  <a:lnTo>
                    <a:pt x="1316" y="281"/>
                  </a:lnTo>
                  <a:lnTo>
                    <a:pt x="1315" y="279"/>
                  </a:lnTo>
                  <a:lnTo>
                    <a:pt x="1300" y="285"/>
                  </a:lnTo>
                  <a:close/>
                  <a:moveTo>
                    <a:pt x="1314" y="315"/>
                  </a:moveTo>
                  <a:lnTo>
                    <a:pt x="1320" y="328"/>
                  </a:lnTo>
                  <a:lnTo>
                    <a:pt x="1321" y="329"/>
                  </a:lnTo>
                  <a:lnTo>
                    <a:pt x="1322" y="330"/>
                  </a:lnTo>
                  <a:lnTo>
                    <a:pt x="1335" y="321"/>
                  </a:lnTo>
                  <a:lnTo>
                    <a:pt x="1334" y="320"/>
                  </a:lnTo>
                  <a:lnTo>
                    <a:pt x="1327" y="324"/>
                  </a:lnTo>
                  <a:lnTo>
                    <a:pt x="1334" y="321"/>
                  </a:lnTo>
                  <a:lnTo>
                    <a:pt x="1328" y="308"/>
                  </a:lnTo>
                  <a:lnTo>
                    <a:pt x="1314" y="315"/>
                  </a:lnTo>
                  <a:close/>
                  <a:moveTo>
                    <a:pt x="1332" y="345"/>
                  </a:moveTo>
                  <a:lnTo>
                    <a:pt x="1341" y="353"/>
                  </a:lnTo>
                  <a:lnTo>
                    <a:pt x="1343" y="355"/>
                  </a:lnTo>
                  <a:lnTo>
                    <a:pt x="1346" y="356"/>
                  </a:lnTo>
                  <a:lnTo>
                    <a:pt x="1354" y="342"/>
                  </a:lnTo>
                  <a:lnTo>
                    <a:pt x="1350" y="341"/>
                  </a:lnTo>
                  <a:lnTo>
                    <a:pt x="1347" y="348"/>
                  </a:lnTo>
                  <a:lnTo>
                    <a:pt x="1352" y="342"/>
                  </a:lnTo>
                  <a:lnTo>
                    <a:pt x="1344" y="333"/>
                  </a:lnTo>
                  <a:lnTo>
                    <a:pt x="1332" y="345"/>
                  </a:lnTo>
                  <a:close/>
                  <a:moveTo>
                    <a:pt x="1364" y="362"/>
                  </a:moveTo>
                  <a:lnTo>
                    <a:pt x="1364" y="362"/>
                  </a:lnTo>
                  <a:lnTo>
                    <a:pt x="1367" y="362"/>
                  </a:lnTo>
                  <a:lnTo>
                    <a:pt x="1377" y="360"/>
                  </a:lnTo>
                  <a:lnTo>
                    <a:pt x="1379" y="359"/>
                  </a:lnTo>
                  <a:lnTo>
                    <a:pt x="1384" y="356"/>
                  </a:lnTo>
                  <a:lnTo>
                    <a:pt x="1376" y="342"/>
                  </a:lnTo>
                  <a:lnTo>
                    <a:pt x="1371" y="345"/>
                  </a:lnTo>
                  <a:lnTo>
                    <a:pt x="1375" y="352"/>
                  </a:lnTo>
                  <a:lnTo>
                    <a:pt x="1373" y="344"/>
                  </a:lnTo>
                  <a:lnTo>
                    <a:pt x="1364" y="346"/>
                  </a:lnTo>
                  <a:lnTo>
                    <a:pt x="1366" y="354"/>
                  </a:lnTo>
                  <a:lnTo>
                    <a:pt x="1367" y="346"/>
                  </a:lnTo>
                  <a:lnTo>
                    <a:pt x="1366" y="346"/>
                  </a:lnTo>
                  <a:lnTo>
                    <a:pt x="1364" y="362"/>
                  </a:lnTo>
                  <a:close/>
                  <a:moveTo>
                    <a:pt x="1398" y="345"/>
                  </a:moveTo>
                  <a:lnTo>
                    <a:pt x="1400" y="342"/>
                  </a:lnTo>
                  <a:lnTo>
                    <a:pt x="1401" y="341"/>
                  </a:lnTo>
                  <a:lnTo>
                    <a:pt x="1408" y="331"/>
                  </a:lnTo>
                  <a:lnTo>
                    <a:pt x="1395" y="322"/>
                  </a:lnTo>
                  <a:lnTo>
                    <a:pt x="1387" y="332"/>
                  </a:lnTo>
                  <a:lnTo>
                    <a:pt x="1394" y="337"/>
                  </a:lnTo>
                  <a:lnTo>
                    <a:pt x="1388" y="331"/>
                  </a:lnTo>
                  <a:lnTo>
                    <a:pt x="1386" y="333"/>
                  </a:lnTo>
                  <a:lnTo>
                    <a:pt x="1398" y="345"/>
                  </a:lnTo>
                  <a:close/>
                  <a:moveTo>
                    <a:pt x="1416" y="316"/>
                  </a:moveTo>
                  <a:lnTo>
                    <a:pt x="1420" y="308"/>
                  </a:lnTo>
                  <a:lnTo>
                    <a:pt x="1423" y="301"/>
                  </a:lnTo>
                  <a:lnTo>
                    <a:pt x="1409" y="294"/>
                  </a:lnTo>
                  <a:lnTo>
                    <a:pt x="1406" y="301"/>
                  </a:lnTo>
                  <a:lnTo>
                    <a:pt x="1402" y="308"/>
                  </a:lnTo>
                  <a:lnTo>
                    <a:pt x="1416" y="316"/>
                  </a:lnTo>
                  <a:close/>
                  <a:moveTo>
                    <a:pt x="1430" y="286"/>
                  </a:moveTo>
                  <a:lnTo>
                    <a:pt x="1436" y="271"/>
                  </a:lnTo>
                  <a:lnTo>
                    <a:pt x="1421" y="265"/>
                  </a:lnTo>
                  <a:lnTo>
                    <a:pt x="1415" y="280"/>
                  </a:lnTo>
                  <a:lnTo>
                    <a:pt x="1430" y="286"/>
                  </a:lnTo>
                  <a:close/>
                  <a:moveTo>
                    <a:pt x="1442" y="256"/>
                  </a:moveTo>
                  <a:lnTo>
                    <a:pt x="1448" y="241"/>
                  </a:lnTo>
                  <a:lnTo>
                    <a:pt x="1433" y="235"/>
                  </a:lnTo>
                  <a:lnTo>
                    <a:pt x="1427" y="250"/>
                  </a:lnTo>
                  <a:lnTo>
                    <a:pt x="1442" y="256"/>
                  </a:lnTo>
                  <a:close/>
                  <a:moveTo>
                    <a:pt x="1457" y="233"/>
                  </a:moveTo>
                  <a:lnTo>
                    <a:pt x="1466" y="224"/>
                  </a:lnTo>
                  <a:lnTo>
                    <a:pt x="1467" y="223"/>
                  </a:lnTo>
                  <a:lnTo>
                    <a:pt x="1469" y="220"/>
                  </a:lnTo>
                  <a:lnTo>
                    <a:pt x="1456" y="211"/>
                  </a:lnTo>
                  <a:lnTo>
                    <a:pt x="1454" y="213"/>
                  </a:lnTo>
                  <a:lnTo>
                    <a:pt x="1460" y="218"/>
                  </a:lnTo>
                  <a:lnTo>
                    <a:pt x="1455" y="212"/>
                  </a:lnTo>
                  <a:lnTo>
                    <a:pt x="1446" y="222"/>
                  </a:lnTo>
                  <a:lnTo>
                    <a:pt x="1457" y="233"/>
                  </a:lnTo>
                  <a:close/>
                  <a:moveTo>
                    <a:pt x="1479" y="207"/>
                  </a:moveTo>
                  <a:lnTo>
                    <a:pt x="1486" y="195"/>
                  </a:lnTo>
                  <a:lnTo>
                    <a:pt x="1487" y="194"/>
                  </a:lnTo>
                  <a:lnTo>
                    <a:pt x="1487" y="192"/>
                  </a:lnTo>
                  <a:lnTo>
                    <a:pt x="1473" y="185"/>
                  </a:lnTo>
                  <a:lnTo>
                    <a:pt x="1472" y="187"/>
                  </a:lnTo>
                  <a:lnTo>
                    <a:pt x="1479" y="190"/>
                  </a:lnTo>
                  <a:lnTo>
                    <a:pt x="1473" y="186"/>
                  </a:lnTo>
                  <a:lnTo>
                    <a:pt x="1465" y="198"/>
                  </a:lnTo>
                  <a:lnTo>
                    <a:pt x="1479" y="207"/>
                  </a:lnTo>
                  <a:close/>
                  <a:moveTo>
                    <a:pt x="1495" y="178"/>
                  </a:moveTo>
                  <a:lnTo>
                    <a:pt x="1496" y="176"/>
                  </a:lnTo>
                  <a:lnTo>
                    <a:pt x="1502" y="163"/>
                  </a:lnTo>
                  <a:lnTo>
                    <a:pt x="1487" y="157"/>
                  </a:lnTo>
                  <a:lnTo>
                    <a:pt x="1482" y="169"/>
                  </a:lnTo>
                  <a:lnTo>
                    <a:pt x="1481" y="171"/>
                  </a:lnTo>
                  <a:lnTo>
                    <a:pt x="1495" y="178"/>
                  </a:lnTo>
                  <a:close/>
                  <a:moveTo>
                    <a:pt x="1509" y="149"/>
                  </a:moveTo>
                  <a:lnTo>
                    <a:pt x="1515" y="134"/>
                  </a:lnTo>
                  <a:lnTo>
                    <a:pt x="1500" y="128"/>
                  </a:lnTo>
                  <a:lnTo>
                    <a:pt x="1494" y="142"/>
                  </a:lnTo>
                  <a:lnTo>
                    <a:pt x="1509" y="149"/>
                  </a:lnTo>
                  <a:close/>
                  <a:moveTo>
                    <a:pt x="1527" y="126"/>
                  </a:moveTo>
                  <a:lnTo>
                    <a:pt x="1534" y="111"/>
                  </a:lnTo>
                  <a:lnTo>
                    <a:pt x="1520" y="104"/>
                  </a:lnTo>
                  <a:lnTo>
                    <a:pt x="1513" y="118"/>
                  </a:lnTo>
                  <a:lnTo>
                    <a:pt x="1527" y="126"/>
                  </a:lnTo>
                  <a:close/>
                  <a:moveTo>
                    <a:pt x="1539" y="94"/>
                  </a:moveTo>
                  <a:lnTo>
                    <a:pt x="1542" y="78"/>
                  </a:lnTo>
                  <a:lnTo>
                    <a:pt x="1527" y="74"/>
                  </a:lnTo>
                  <a:lnTo>
                    <a:pt x="1523" y="90"/>
                  </a:lnTo>
                  <a:lnTo>
                    <a:pt x="1539" y="94"/>
                  </a:lnTo>
                  <a:close/>
                  <a:moveTo>
                    <a:pt x="1546" y="62"/>
                  </a:moveTo>
                  <a:lnTo>
                    <a:pt x="1549" y="47"/>
                  </a:lnTo>
                  <a:lnTo>
                    <a:pt x="1533" y="43"/>
                  </a:lnTo>
                  <a:lnTo>
                    <a:pt x="1530" y="59"/>
                  </a:lnTo>
                  <a:lnTo>
                    <a:pt x="1546" y="62"/>
                  </a:lnTo>
                  <a:close/>
                  <a:moveTo>
                    <a:pt x="1552" y="31"/>
                  </a:moveTo>
                  <a:lnTo>
                    <a:pt x="1554" y="21"/>
                  </a:lnTo>
                  <a:lnTo>
                    <a:pt x="1546" y="19"/>
                  </a:lnTo>
                  <a:lnTo>
                    <a:pt x="1553" y="23"/>
                  </a:lnTo>
                  <a:lnTo>
                    <a:pt x="1556" y="18"/>
                  </a:lnTo>
                  <a:lnTo>
                    <a:pt x="1542" y="10"/>
                  </a:lnTo>
                  <a:lnTo>
                    <a:pt x="1539" y="16"/>
                  </a:lnTo>
                  <a:lnTo>
                    <a:pt x="1538" y="18"/>
                  </a:lnTo>
                  <a:lnTo>
                    <a:pt x="1536" y="28"/>
                  </a:lnTo>
                  <a:lnTo>
                    <a:pt x="1552" y="31"/>
                  </a:lnTo>
                  <a:close/>
                  <a:moveTo>
                    <a:pt x="1549" y="7"/>
                  </a:moveTo>
                  <a:lnTo>
                    <a:pt x="1556" y="21"/>
                  </a:lnTo>
                  <a:lnTo>
                    <a:pt x="1571" y="14"/>
                  </a:lnTo>
                  <a:lnTo>
                    <a:pt x="1564" y="0"/>
                  </a:lnTo>
                  <a:lnTo>
                    <a:pt x="1549" y="7"/>
                  </a:lnTo>
                  <a:close/>
                  <a:moveTo>
                    <a:pt x="1563" y="36"/>
                  </a:moveTo>
                  <a:lnTo>
                    <a:pt x="1567" y="46"/>
                  </a:lnTo>
                  <a:lnTo>
                    <a:pt x="1569" y="50"/>
                  </a:lnTo>
                  <a:lnTo>
                    <a:pt x="1584" y="44"/>
                  </a:lnTo>
                  <a:lnTo>
                    <a:pt x="1582" y="40"/>
                  </a:lnTo>
                  <a:lnTo>
                    <a:pt x="1577" y="29"/>
                  </a:lnTo>
                  <a:lnTo>
                    <a:pt x="1563" y="36"/>
                  </a:lnTo>
                  <a:close/>
                  <a:moveTo>
                    <a:pt x="1575" y="65"/>
                  </a:moveTo>
                  <a:lnTo>
                    <a:pt x="1577" y="68"/>
                  </a:lnTo>
                  <a:lnTo>
                    <a:pt x="1582" y="80"/>
                  </a:lnTo>
                  <a:lnTo>
                    <a:pt x="1597" y="73"/>
                  </a:lnTo>
                  <a:lnTo>
                    <a:pt x="1591" y="62"/>
                  </a:lnTo>
                  <a:lnTo>
                    <a:pt x="1590" y="59"/>
                  </a:lnTo>
                  <a:lnTo>
                    <a:pt x="1575" y="65"/>
                  </a:lnTo>
                  <a:close/>
                  <a:moveTo>
                    <a:pt x="1589" y="94"/>
                  </a:moveTo>
                  <a:lnTo>
                    <a:pt x="1596" y="109"/>
                  </a:lnTo>
                  <a:lnTo>
                    <a:pt x="1610" y="102"/>
                  </a:lnTo>
                  <a:lnTo>
                    <a:pt x="1603" y="87"/>
                  </a:lnTo>
                  <a:lnTo>
                    <a:pt x="1589" y="94"/>
                  </a:lnTo>
                  <a:close/>
                  <a:moveTo>
                    <a:pt x="1603" y="124"/>
                  </a:moveTo>
                  <a:lnTo>
                    <a:pt x="1605" y="128"/>
                  </a:lnTo>
                  <a:lnTo>
                    <a:pt x="1613" y="125"/>
                  </a:lnTo>
                  <a:lnTo>
                    <a:pt x="1605" y="127"/>
                  </a:lnTo>
                  <a:lnTo>
                    <a:pt x="1608" y="137"/>
                  </a:lnTo>
                  <a:lnTo>
                    <a:pt x="1624" y="132"/>
                  </a:lnTo>
                  <a:lnTo>
                    <a:pt x="1620" y="122"/>
                  </a:lnTo>
                  <a:lnTo>
                    <a:pt x="1620" y="121"/>
                  </a:lnTo>
                  <a:lnTo>
                    <a:pt x="1617" y="116"/>
                  </a:lnTo>
                  <a:lnTo>
                    <a:pt x="1603" y="124"/>
                  </a:lnTo>
                  <a:close/>
                  <a:moveTo>
                    <a:pt x="1613" y="153"/>
                  </a:moveTo>
                  <a:lnTo>
                    <a:pt x="1614" y="156"/>
                  </a:lnTo>
                  <a:lnTo>
                    <a:pt x="1618" y="168"/>
                  </a:lnTo>
                  <a:lnTo>
                    <a:pt x="1633" y="163"/>
                  </a:lnTo>
                  <a:lnTo>
                    <a:pt x="1630" y="151"/>
                  </a:lnTo>
                  <a:lnTo>
                    <a:pt x="1628" y="148"/>
                  </a:lnTo>
                  <a:lnTo>
                    <a:pt x="1613" y="153"/>
                  </a:lnTo>
                  <a:close/>
                  <a:moveTo>
                    <a:pt x="1623" y="183"/>
                  </a:moveTo>
                  <a:lnTo>
                    <a:pt x="1624" y="186"/>
                  </a:lnTo>
                  <a:lnTo>
                    <a:pt x="1628" y="198"/>
                  </a:lnTo>
                  <a:lnTo>
                    <a:pt x="1643" y="193"/>
                  </a:lnTo>
                  <a:lnTo>
                    <a:pt x="1639" y="181"/>
                  </a:lnTo>
                  <a:lnTo>
                    <a:pt x="1638" y="178"/>
                  </a:lnTo>
                  <a:lnTo>
                    <a:pt x="1623" y="183"/>
                  </a:lnTo>
                  <a:close/>
                  <a:moveTo>
                    <a:pt x="1633" y="214"/>
                  </a:moveTo>
                  <a:lnTo>
                    <a:pt x="1633" y="214"/>
                  </a:lnTo>
                  <a:lnTo>
                    <a:pt x="1639" y="229"/>
                  </a:lnTo>
                  <a:lnTo>
                    <a:pt x="1654" y="223"/>
                  </a:lnTo>
                  <a:lnTo>
                    <a:pt x="1649" y="209"/>
                  </a:lnTo>
                  <a:lnTo>
                    <a:pt x="1648" y="208"/>
                  </a:lnTo>
                  <a:lnTo>
                    <a:pt x="1633" y="214"/>
                  </a:lnTo>
                  <a:close/>
                  <a:moveTo>
                    <a:pt x="1645" y="244"/>
                  </a:moveTo>
                  <a:lnTo>
                    <a:pt x="1652" y="259"/>
                  </a:lnTo>
                  <a:lnTo>
                    <a:pt x="1666" y="252"/>
                  </a:lnTo>
                  <a:lnTo>
                    <a:pt x="1660" y="238"/>
                  </a:lnTo>
                  <a:lnTo>
                    <a:pt x="1645" y="244"/>
                  </a:lnTo>
                  <a:close/>
                  <a:moveTo>
                    <a:pt x="1660" y="273"/>
                  </a:moveTo>
                  <a:lnTo>
                    <a:pt x="1663" y="278"/>
                  </a:lnTo>
                  <a:lnTo>
                    <a:pt x="1663" y="279"/>
                  </a:lnTo>
                  <a:lnTo>
                    <a:pt x="1670" y="287"/>
                  </a:lnTo>
                  <a:lnTo>
                    <a:pt x="1682" y="278"/>
                  </a:lnTo>
                  <a:lnTo>
                    <a:pt x="1676" y="269"/>
                  </a:lnTo>
                  <a:lnTo>
                    <a:pt x="1670" y="274"/>
                  </a:lnTo>
                  <a:lnTo>
                    <a:pt x="1676" y="270"/>
                  </a:lnTo>
                  <a:lnTo>
                    <a:pt x="1674" y="265"/>
                  </a:lnTo>
                  <a:lnTo>
                    <a:pt x="1660" y="273"/>
                  </a:lnTo>
                  <a:close/>
                  <a:moveTo>
                    <a:pt x="1681" y="300"/>
                  </a:moveTo>
                  <a:lnTo>
                    <a:pt x="1683" y="302"/>
                  </a:lnTo>
                  <a:lnTo>
                    <a:pt x="1693" y="311"/>
                  </a:lnTo>
                  <a:lnTo>
                    <a:pt x="1693" y="311"/>
                  </a:lnTo>
                  <a:lnTo>
                    <a:pt x="1704" y="300"/>
                  </a:lnTo>
                  <a:lnTo>
                    <a:pt x="1704" y="299"/>
                  </a:lnTo>
                  <a:lnTo>
                    <a:pt x="1694" y="290"/>
                  </a:lnTo>
                  <a:lnTo>
                    <a:pt x="1692" y="288"/>
                  </a:lnTo>
                  <a:lnTo>
                    <a:pt x="1681" y="300"/>
                  </a:lnTo>
                  <a:close/>
                  <a:moveTo>
                    <a:pt x="1706" y="323"/>
                  </a:moveTo>
                  <a:lnTo>
                    <a:pt x="1712" y="327"/>
                  </a:lnTo>
                  <a:lnTo>
                    <a:pt x="1714" y="328"/>
                  </a:lnTo>
                  <a:lnTo>
                    <a:pt x="1721" y="331"/>
                  </a:lnTo>
                  <a:lnTo>
                    <a:pt x="1727" y="316"/>
                  </a:lnTo>
                  <a:lnTo>
                    <a:pt x="1720" y="313"/>
                  </a:lnTo>
                  <a:lnTo>
                    <a:pt x="1717" y="321"/>
                  </a:lnTo>
                  <a:lnTo>
                    <a:pt x="1722" y="314"/>
                  </a:lnTo>
                  <a:lnTo>
                    <a:pt x="1715" y="310"/>
                  </a:lnTo>
                  <a:lnTo>
                    <a:pt x="1706" y="323"/>
                  </a:lnTo>
                  <a:close/>
                  <a:moveTo>
                    <a:pt x="1741" y="333"/>
                  </a:moveTo>
                  <a:lnTo>
                    <a:pt x="1747" y="333"/>
                  </a:lnTo>
                  <a:lnTo>
                    <a:pt x="1749" y="332"/>
                  </a:lnTo>
                  <a:lnTo>
                    <a:pt x="1758" y="328"/>
                  </a:lnTo>
                  <a:lnTo>
                    <a:pt x="1752" y="313"/>
                  </a:lnTo>
                  <a:lnTo>
                    <a:pt x="1742" y="317"/>
                  </a:lnTo>
                  <a:lnTo>
                    <a:pt x="1746" y="325"/>
                  </a:lnTo>
                  <a:lnTo>
                    <a:pt x="1745" y="317"/>
                  </a:lnTo>
                  <a:lnTo>
                    <a:pt x="1739" y="318"/>
                  </a:lnTo>
                  <a:lnTo>
                    <a:pt x="1741" y="333"/>
                  </a:lnTo>
                  <a:close/>
                  <a:moveTo>
                    <a:pt x="1773" y="316"/>
                  </a:moveTo>
                  <a:lnTo>
                    <a:pt x="1780" y="309"/>
                  </a:lnTo>
                  <a:lnTo>
                    <a:pt x="1780" y="309"/>
                  </a:lnTo>
                  <a:lnTo>
                    <a:pt x="1785" y="303"/>
                  </a:lnTo>
                  <a:lnTo>
                    <a:pt x="1772" y="294"/>
                  </a:lnTo>
                  <a:lnTo>
                    <a:pt x="1768" y="299"/>
                  </a:lnTo>
                  <a:lnTo>
                    <a:pt x="1774" y="304"/>
                  </a:lnTo>
                  <a:lnTo>
                    <a:pt x="1768" y="298"/>
                  </a:lnTo>
                  <a:lnTo>
                    <a:pt x="1762" y="305"/>
                  </a:lnTo>
                  <a:lnTo>
                    <a:pt x="1773" y="316"/>
                  </a:lnTo>
                  <a:close/>
                  <a:moveTo>
                    <a:pt x="1794" y="290"/>
                  </a:moveTo>
                  <a:lnTo>
                    <a:pt x="1800" y="281"/>
                  </a:lnTo>
                  <a:lnTo>
                    <a:pt x="1803" y="276"/>
                  </a:lnTo>
                  <a:lnTo>
                    <a:pt x="1789" y="268"/>
                  </a:lnTo>
                  <a:lnTo>
                    <a:pt x="1786" y="273"/>
                  </a:lnTo>
                  <a:lnTo>
                    <a:pt x="1781" y="281"/>
                  </a:lnTo>
                  <a:lnTo>
                    <a:pt x="1794" y="290"/>
                  </a:lnTo>
                  <a:close/>
                  <a:moveTo>
                    <a:pt x="1811" y="262"/>
                  </a:moveTo>
                  <a:lnTo>
                    <a:pt x="1819" y="248"/>
                  </a:lnTo>
                  <a:lnTo>
                    <a:pt x="1805" y="240"/>
                  </a:lnTo>
                  <a:lnTo>
                    <a:pt x="1797" y="254"/>
                  </a:lnTo>
                  <a:lnTo>
                    <a:pt x="1811" y="262"/>
                  </a:lnTo>
                  <a:close/>
                  <a:moveTo>
                    <a:pt x="1827" y="234"/>
                  </a:moveTo>
                  <a:lnTo>
                    <a:pt x="1829" y="230"/>
                  </a:lnTo>
                  <a:lnTo>
                    <a:pt x="1834" y="219"/>
                  </a:lnTo>
                  <a:lnTo>
                    <a:pt x="1820" y="212"/>
                  </a:lnTo>
                  <a:lnTo>
                    <a:pt x="1815" y="222"/>
                  </a:lnTo>
                  <a:lnTo>
                    <a:pt x="1812" y="226"/>
                  </a:lnTo>
                  <a:lnTo>
                    <a:pt x="1827" y="234"/>
                  </a:lnTo>
                  <a:close/>
                  <a:moveTo>
                    <a:pt x="1841" y="205"/>
                  </a:moveTo>
                  <a:lnTo>
                    <a:pt x="1848" y="193"/>
                  </a:lnTo>
                  <a:lnTo>
                    <a:pt x="1849" y="191"/>
                  </a:lnTo>
                  <a:lnTo>
                    <a:pt x="1835" y="183"/>
                  </a:lnTo>
                  <a:lnTo>
                    <a:pt x="1834" y="186"/>
                  </a:lnTo>
                  <a:lnTo>
                    <a:pt x="1827" y="198"/>
                  </a:lnTo>
                  <a:lnTo>
                    <a:pt x="1841" y="205"/>
                  </a:lnTo>
                  <a:close/>
                  <a:moveTo>
                    <a:pt x="1856" y="177"/>
                  </a:moveTo>
                  <a:lnTo>
                    <a:pt x="1857" y="176"/>
                  </a:lnTo>
                  <a:lnTo>
                    <a:pt x="1864" y="163"/>
                  </a:lnTo>
                  <a:lnTo>
                    <a:pt x="1850" y="155"/>
                  </a:lnTo>
                  <a:lnTo>
                    <a:pt x="1843" y="168"/>
                  </a:lnTo>
                  <a:lnTo>
                    <a:pt x="1842" y="169"/>
                  </a:lnTo>
                  <a:lnTo>
                    <a:pt x="1856" y="177"/>
                  </a:lnTo>
                  <a:close/>
                  <a:moveTo>
                    <a:pt x="1868" y="160"/>
                  </a:moveTo>
                  <a:lnTo>
                    <a:pt x="1876" y="162"/>
                  </a:lnTo>
                  <a:lnTo>
                    <a:pt x="1883" y="165"/>
                  </a:lnTo>
                  <a:lnTo>
                    <a:pt x="1888" y="149"/>
                  </a:lnTo>
                  <a:lnTo>
                    <a:pt x="1881" y="147"/>
                  </a:lnTo>
                  <a:lnTo>
                    <a:pt x="1873" y="144"/>
                  </a:lnTo>
                  <a:lnTo>
                    <a:pt x="1868" y="160"/>
                  </a:lnTo>
                  <a:close/>
                  <a:moveTo>
                    <a:pt x="1900" y="169"/>
                  </a:moveTo>
                  <a:lnTo>
                    <a:pt x="1906" y="170"/>
                  </a:lnTo>
                  <a:lnTo>
                    <a:pt x="1907" y="170"/>
                  </a:lnTo>
                  <a:lnTo>
                    <a:pt x="1916" y="170"/>
                  </a:lnTo>
                  <a:lnTo>
                    <a:pt x="1917" y="170"/>
                  </a:lnTo>
                  <a:lnTo>
                    <a:pt x="1917" y="170"/>
                  </a:lnTo>
                  <a:lnTo>
                    <a:pt x="1917" y="154"/>
                  </a:lnTo>
                  <a:lnTo>
                    <a:pt x="1916" y="154"/>
                  </a:lnTo>
                  <a:lnTo>
                    <a:pt x="1917" y="162"/>
                  </a:lnTo>
                  <a:lnTo>
                    <a:pt x="1917" y="154"/>
                  </a:lnTo>
                  <a:lnTo>
                    <a:pt x="1907" y="154"/>
                  </a:lnTo>
                  <a:lnTo>
                    <a:pt x="1907" y="162"/>
                  </a:lnTo>
                  <a:lnTo>
                    <a:pt x="1908" y="154"/>
                  </a:lnTo>
                  <a:lnTo>
                    <a:pt x="1902" y="153"/>
                  </a:lnTo>
                  <a:lnTo>
                    <a:pt x="1900" y="169"/>
                  </a:lnTo>
                  <a:close/>
                  <a:moveTo>
                    <a:pt x="1934" y="169"/>
                  </a:moveTo>
                  <a:lnTo>
                    <a:pt x="1937" y="169"/>
                  </a:lnTo>
                  <a:lnTo>
                    <a:pt x="1946" y="167"/>
                  </a:lnTo>
                  <a:lnTo>
                    <a:pt x="1945" y="159"/>
                  </a:lnTo>
                  <a:lnTo>
                    <a:pt x="1938" y="162"/>
                  </a:lnTo>
                  <a:lnTo>
                    <a:pt x="1939" y="166"/>
                  </a:lnTo>
                  <a:lnTo>
                    <a:pt x="1954" y="160"/>
                  </a:lnTo>
                  <a:lnTo>
                    <a:pt x="1953" y="156"/>
                  </a:lnTo>
                  <a:lnTo>
                    <a:pt x="1944" y="152"/>
                  </a:lnTo>
                  <a:lnTo>
                    <a:pt x="1935" y="153"/>
                  </a:lnTo>
                  <a:lnTo>
                    <a:pt x="1932" y="153"/>
                  </a:lnTo>
                  <a:lnTo>
                    <a:pt x="1934" y="169"/>
                  </a:lnTo>
                  <a:close/>
                  <a:moveTo>
                    <a:pt x="1945" y="181"/>
                  </a:moveTo>
                  <a:lnTo>
                    <a:pt x="1947" y="186"/>
                  </a:lnTo>
                  <a:lnTo>
                    <a:pt x="1948" y="187"/>
                  </a:lnTo>
                  <a:lnTo>
                    <a:pt x="1953" y="196"/>
                  </a:lnTo>
                  <a:lnTo>
                    <a:pt x="1967" y="188"/>
                  </a:lnTo>
                  <a:lnTo>
                    <a:pt x="1962" y="179"/>
                  </a:lnTo>
                  <a:lnTo>
                    <a:pt x="1955" y="183"/>
                  </a:lnTo>
                  <a:lnTo>
                    <a:pt x="1962" y="180"/>
                  </a:lnTo>
                  <a:lnTo>
                    <a:pt x="1960" y="175"/>
                  </a:lnTo>
                  <a:lnTo>
                    <a:pt x="1945" y="181"/>
                  </a:lnTo>
                  <a:close/>
                  <a:moveTo>
                    <a:pt x="1971" y="209"/>
                  </a:moveTo>
                  <a:lnTo>
                    <a:pt x="1974" y="209"/>
                  </a:lnTo>
                  <a:lnTo>
                    <a:pt x="1974" y="201"/>
                  </a:lnTo>
                  <a:lnTo>
                    <a:pt x="1969" y="207"/>
                  </a:lnTo>
                  <a:lnTo>
                    <a:pt x="1978" y="214"/>
                  </a:lnTo>
                  <a:lnTo>
                    <a:pt x="1979" y="215"/>
                  </a:lnTo>
                  <a:lnTo>
                    <a:pt x="1980" y="215"/>
                  </a:lnTo>
                  <a:lnTo>
                    <a:pt x="1988" y="201"/>
                  </a:lnTo>
                  <a:lnTo>
                    <a:pt x="1987" y="201"/>
                  </a:lnTo>
                  <a:lnTo>
                    <a:pt x="1983" y="208"/>
                  </a:lnTo>
                  <a:lnTo>
                    <a:pt x="1988" y="202"/>
                  </a:lnTo>
                  <a:lnTo>
                    <a:pt x="1979" y="194"/>
                  </a:lnTo>
                  <a:lnTo>
                    <a:pt x="1973" y="192"/>
                  </a:lnTo>
                  <a:lnTo>
                    <a:pt x="1970" y="192"/>
                  </a:lnTo>
                  <a:lnTo>
                    <a:pt x="1971" y="209"/>
                  </a:lnTo>
                  <a:close/>
                  <a:moveTo>
                    <a:pt x="1997" y="222"/>
                  </a:moveTo>
                  <a:lnTo>
                    <a:pt x="2000" y="223"/>
                  </a:lnTo>
                  <a:lnTo>
                    <a:pt x="2003" y="223"/>
                  </a:lnTo>
                  <a:lnTo>
                    <a:pt x="2013" y="222"/>
                  </a:lnTo>
                  <a:lnTo>
                    <a:pt x="2015" y="221"/>
                  </a:lnTo>
                  <a:lnTo>
                    <a:pt x="2017" y="220"/>
                  </a:lnTo>
                  <a:lnTo>
                    <a:pt x="2011" y="206"/>
                  </a:lnTo>
                  <a:lnTo>
                    <a:pt x="2008" y="207"/>
                  </a:lnTo>
                  <a:lnTo>
                    <a:pt x="2012" y="214"/>
                  </a:lnTo>
                  <a:lnTo>
                    <a:pt x="2011" y="206"/>
                  </a:lnTo>
                  <a:lnTo>
                    <a:pt x="2001" y="207"/>
                  </a:lnTo>
                  <a:lnTo>
                    <a:pt x="2002" y="215"/>
                  </a:lnTo>
                  <a:lnTo>
                    <a:pt x="2004" y="207"/>
                  </a:lnTo>
                  <a:lnTo>
                    <a:pt x="2000" y="207"/>
                  </a:lnTo>
                  <a:lnTo>
                    <a:pt x="1997" y="222"/>
                  </a:lnTo>
                  <a:close/>
                  <a:moveTo>
                    <a:pt x="2033" y="212"/>
                  </a:moveTo>
                  <a:lnTo>
                    <a:pt x="2035" y="210"/>
                  </a:lnTo>
                  <a:lnTo>
                    <a:pt x="2036" y="209"/>
                  </a:lnTo>
                  <a:lnTo>
                    <a:pt x="2045" y="201"/>
                  </a:lnTo>
                  <a:lnTo>
                    <a:pt x="2035" y="188"/>
                  </a:lnTo>
                  <a:lnTo>
                    <a:pt x="2025" y="197"/>
                  </a:lnTo>
                  <a:lnTo>
                    <a:pt x="2031" y="203"/>
                  </a:lnTo>
                  <a:lnTo>
                    <a:pt x="2026" y="197"/>
                  </a:lnTo>
                  <a:lnTo>
                    <a:pt x="2023" y="199"/>
                  </a:lnTo>
                  <a:lnTo>
                    <a:pt x="2033" y="212"/>
                  </a:lnTo>
                  <a:close/>
                  <a:moveTo>
                    <a:pt x="2060" y="192"/>
                  </a:moveTo>
                  <a:lnTo>
                    <a:pt x="2066" y="182"/>
                  </a:lnTo>
                  <a:lnTo>
                    <a:pt x="2059" y="178"/>
                  </a:lnTo>
                  <a:lnTo>
                    <a:pt x="2056" y="185"/>
                  </a:lnTo>
                  <a:lnTo>
                    <a:pt x="2060" y="187"/>
                  </a:lnTo>
                  <a:lnTo>
                    <a:pt x="2066" y="171"/>
                  </a:lnTo>
                  <a:lnTo>
                    <a:pt x="2062" y="170"/>
                  </a:lnTo>
                  <a:lnTo>
                    <a:pt x="2052" y="174"/>
                  </a:lnTo>
                  <a:lnTo>
                    <a:pt x="2046" y="184"/>
                  </a:lnTo>
                  <a:lnTo>
                    <a:pt x="2060" y="192"/>
                  </a:lnTo>
                  <a:close/>
                  <a:moveTo>
                    <a:pt x="2076" y="192"/>
                  </a:moveTo>
                  <a:lnTo>
                    <a:pt x="2085" y="195"/>
                  </a:lnTo>
                  <a:lnTo>
                    <a:pt x="2091" y="197"/>
                  </a:lnTo>
                  <a:lnTo>
                    <a:pt x="2095" y="181"/>
                  </a:lnTo>
                  <a:lnTo>
                    <a:pt x="2090" y="180"/>
                  </a:lnTo>
                  <a:lnTo>
                    <a:pt x="2081" y="177"/>
                  </a:lnTo>
                  <a:lnTo>
                    <a:pt x="2076" y="192"/>
                  </a:lnTo>
                  <a:close/>
                  <a:moveTo>
                    <a:pt x="2108" y="200"/>
                  </a:moveTo>
                  <a:lnTo>
                    <a:pt x="2115" y="201"/>
                  </a:lnTo>
                  <a:lnTo>
                    <a:pt x="2124" y="202"/>
                  </a:lnTo>
                  <a:lnTo>
                    <a:pt x="2126" y="186"/>
                  </a:lnTo>
                  <a:lnTo>
                    <a:pt x="2117" y="185"/>
                  </a:lnTo>
                  <a:lnTo>
                    <a:pt x="2110" y="184"/>
                  </a:lnTo>
                  <a:lnTo>
                    <a:pt x="2108" y="200"/>
                  </a:lnTo>
                  <a:close/>
                  <a:moveTo>
                    <a:pt x="2140" y="203"/>
                  </a:moveTo>
                  <a:lnTo>
                    <a:pt x="2144" y="204"/>
                  </a:lnTo>
                  <a:lnTo>
                    <a:pt x="2145" y="196"/>
                  </a:lnTo>
                  <a:lnTo>
                    <a:pt x="2143" y="203"/>
                  </a:lnTo>
                  <a:lnTo>
                    <a:pt x="2153" y="205"/>
                  </a:lnTo>
                  <a:lnTo>
                    <a:pt x="2154" y="197"/>
                  </a:lnTo>
                  <a:lnTo>
                    <a:pt x="2152" y="205"/>
                  </a:lnTo>
                  <a:lnTo>
                    <a:pt x="2154" y="206"/>
                  </a:lnTo>
                  <a:lnTo>
                    <a:pt x="2159" y="190"/>
                  </a:lnTo>
                  <a:lnTo>
                    <a:pt x="2157" y="189"/>
                  </a:lnTo>
                  <a:lnTo>
                    <a:pt x="2156" y="189"/>
                  </a:lnTo>
                  <a:lnTo>
                    <a:pt x="2146" y="187"/>
                  </a:lnTo>
                  <a:lnTo>
                    <a:pt x="2145" y="187"/>
                  </a:lnTo>
                  <a:lnTo>
                    <a:pt x="2142" y="187"/>
                  </a:lnTo>
                  <a:lnTo>
                    <a:pt x="2140" y="203"/>
                  </a:lnTo>
                  <a:close/>
                  <a:moveTo>
                    <a:pt x="2162" y="212"/>
                  </a:moveTo>
                  <a:lnTo>
                    <a:pt x="2167" y="218"/>
                  </a:lnTo>
                  <a:lnTo>
                    <a:pt x="2170" y="221"/>
                  </a:lnTo>
                  <a:lnTo>
                    <a:pt x="2178" y="224"/>
                  </a:lnTo>
                  <a:lnTo>
                    <a:pt x="2184" y="209"/>
                  </a:lnTo>
                  <a:lnTo>
                    <a:pt x="2176" y="206"/>
                  </a:lnTo>
                  <a:lnTo>
                    <a:pt x="2173" y="213"/>
                  </a:lnTo>
                  <a:lnTo>
                    <a:pt x="2180" y="208"/>
                  </a:lnTo>
                  <a:lnTo>
                    <a:pt x="2175" y="203"/>
                  </a:lnTo>
                  <a:lnTo>
                    <a:pt x="2162" y="212"/>
                  </a:lnTo>
                  <a:close/>
                  <a:moveTo>
                    <a:pt x="2181" y="234"/>
                  </a:moveTo>
                  <a:lnTo>
                    <a:pt x="2185" y="244"/>
                  </a:lnTo>
                  <a:lnTo>
                    <a:pt x="2192" y="241"/>
                  </a:lnTo>
                  <a:lnTo>
                    <a:pt x="2185" y="243"/>
                  </a:lnTo>
                  <a:lnTo>
                    <a:pt x="2186" y="248"/>
                  </a:lnTo>
                  <a:lnTo>
                    <a:pt x="2201" y="243"/>
                  </a:lnTo>
                  <a:lnTo>
                    <a:pt x="2200" y="239"/>
                  </a:lnTo>
                  <a:lnTo>
                    <a:pt x="2200" y="238"/>
                  </a:lnTo>
                  <a:lnTo>
                    <a:pt x="2196" y="228"/>
                  </a:lnTo>
                  <a:lnTo>
                    <a:pt x="2181" y="234"/>
                  </a:lnTo>
                  <a:close/>
                  <a:moveTo>
                    <a:pt x="2190" y="263"/>
                  </a:moveTo>
                  <a:lnTo>
                    <a:pt x="2194" y="276"/>
                  </a:lnTo>
                  <a:lnTo>
                    <a:pt x="2195" y="279"/>
                  </a:lnTo>
                  <a:lnTo>
                    <a:pt x="2210" y="274"/>
                  </a:lnTo>
                  <a:lnTo>
                    <a:pt x="2209" y="271"/>
                  </a:lnTo>
                  <a:lnTo>
                    <a:pt x="2206" y="259"/>
                  </a:lnTo>
                  <a:lnTo>
                    <a:pt x="2190" y="263"/>
                  </a:lnTo>
                  <a:close/>
                  <a:moveTo>
                    <a:pt x="2200" y="294"/>
                  </a:moveTo>
                  <a:lnTo>
                    <a:pt x="2204" y="305"/>
                  </a:lnTo>
                  <a:lnTo>
                    <a:pt x="2205" y="310"/>
                  </a:lnTo>
                  <a:lnTo>
                    <a:pt x="2220" y="304"/>
                  </a:lnTo>
                  <a:lnTo>
                    <a:pt x="2219" y="300"/>
                  </a:lnTo>
                  <a:lnTo>
                    <a:pt x="2215" y="289"/>
                  </a:lnTo>
                  <a:lnTo>
                    <a:pt x="2200" y="294"/>
                  </a:lnTo>
                  <a:close/>
                  <a:moveTo>
                    <a:pt x="2211" y="325"/>
                  </a:moveTo>
                  <a:lnTo>
                    <a:pt x="2213" y="331"/>
                  </a:lnTo>
                  <a:lnTo>
                    <a:pt x="2217" y="340"/>
                  </a:lnTo>
                  <a:lnTo>
                    <a:pt x="2232" y="334"/>
                  </a:lnTo>
                  <a:lnTo>
                    <a:pt x="2228" y="325"/>
                  </a:lnTo>
                  <a:lnTo>
                    <a:pt x="2226" y="319"/>
                  </a:lnTo>
                  <a:lnTo>
                    <a:pt x="2211" y="325"/>
                  </a:lnTo>
                  <a:close/>
                  <a:moveTo>
                    <a:pt x="2225" y="356"/>
                  </a:moveTo>
                  <a:lnTo>
                    <a:pt x="2233" y="366"/>
                  </a:lnTo>
                  <a:lnTo>
                    <a:pt x="2235" y="367"/>
                  </a:lnTo>
                  <a:lnTo>
                    <a:pt x="2237" y="369"/>
                  </a:lnTo>
                  <a:lnTo>
                    <a:pt x="2247" y="357"/>
                  </a:lnTo>
                  <a:lnTo>
                    <a:pt x="2245" y="355"/>
                  </a:lnTo>
                  <a:lnTo>
                    <a:pt x="2240" y="361"/>
                  </a:lnTo>
                  <a:lnTo>
                    <a:pt x="2246" y="356"/>
                  </a:lnTo>
                  <a:lnTo>
                    <a:pt x="2237" y="346"/>
                  </a:lnTo>
                  <a:lnTo>
                    <a:pt x="2225" y="356"/>
                  </a:lnTo>
                  <a:close/>
                  <a:moveTo>
                    <a:pt x="2252" y="379"/>
                  </a:moveTo>
                  <a:lnTo>
                    <a:pt x="2256" y="380"/>
                  </a:lnTo>
                  <a:lnTo>
                    <a:pt x="2260" y="381"/>
                  </a:lnTo>
                  <a:lnTo>
                    <a:pt x="2270" y="379"/>
                  </a:lnTo>
                  <a:lnTo>
                    <a:pt x="2273" y="377"/>
                  </a:lnTo>
                  <a:lnTo>
                    <a:pt x="2275" y="376"/>
                  </a:lnTo>
                  <a:lnTo>
                    <a:pt x="2265" y="363"/>
                  </a:lnTo>
                  <a:lnTo>
                    <a:pt x="2263" y="365"/>
                  </a:lnTo>
                  <a:lnTo>
                    <a:pt x="2268" y="371"/>
                  </a:lnTo>
                  <a:lnTo>
                    <a:pt x="2267" y="363"/>
                  </a:lnTo>
                  <a:lnTo>
                    <a:pt x="2257" y="365"/>
                  </a:lnTo>
                  <a:lnTo>
                    <a:pt x="2259" y="373"/>
                  </a:lnTo>
                  <a:lnTo>
                    <a:pt x="2261" y="365"/>
                  </a:lnTo>
                  <a:lnTo>
                    <a:pt x="2258" y="364"/>
                  </a:lnTo>
                  <a:lnTo>
                    <a:pt x="2252" y="379"/>
                  </a:lnTo>
                  <a:close/>
                  <a:moveTo>
                    <a:pt x="2288" y="364"/>
                  </a:moveTo>
                  <a:lnTo>
                    <a:pt x="2293" y="357"/>
                  </a:lnTo>
                  <a:lnTo>
                    <a:pt x="2294" y="356"/>
                  </a:lnTo>
                  <a:lnTo>
                    <a:pt x="2298" y="349"/>
                  </a:lnTo>
                  <a:lnTo>
                    <a:pt x="2284" y="342"/>
                  </a:lnTo>
                  <a:lnTo>
                    <a:pt x="2280" y="348"/>
                  </a:lnTo>
                  <a:lnTo>
                    <a:pt x="2287" y="352"/>
                  </a:lnTo>
                  <a:lnTo>
                    <a:pt x="2281" y="347"/>
                  </a:lnTo>
                  <a:lnTo>
                    <a:pt x="2276" y="354"/>
                  </a:lnTo>
                  <a:lnTo>
                    <a:pt x="2288" y="364"/>
                  </a:lnTo>
                  <a:close/>
                  <a:moveTo>
                    <a:pt x="2305" y="334"/>
                  </a:moveTo>
                  <a:lnTo>
                    <a:pt x="2312" y="320"/>
                  </a:lnTo>
                  <a:lnTo>
                    <a:pt x="2297" y="313"/>
                  </a:lnTo>
                  <a:lnTo>
                    <a:pt x="2291" y="328"/>
                  </a:lnTo>
                  <a:lnTo>
                    <a:pt x="2305" y="334"/>
                  </a:lnTo>
                  <a:close/>
                  <a:moveTo>
                    <a:pt x="2319" y="305"/>
                  </a:moveTo>
                  <a:lnTo>
                    <a:pt x="2323" y="294"/>
                  </a:lnTo>
                  <a:lnTo>
                    <a:pt x="2325" y="290"/>
                  </a:lnTo>
                  <a:lnTo>
                    <a:pt x="2310" y="284"/>
                  </a:lnTo>
                  <a:lnTo>
                    <a:pt x="2308" y="288"/>
                  </a:lnTo>
                  <a:lnTo>
                    <a:pt x="2304" y="299"/>
                  </a:lnTo>
                  <a:lnTo>
                    <a:pt x="2319" y="305"/>
                  </a:lnTo>
                  <a:close/>
                  <a:moveTo>
                    <a:pt x="2331" y="275"/>
                  </a:moveTo>
                  <a:lnTo>
                    <a:pt x="2333" y="270"/>
                  </a:lnTo>
                  <a:lnTo>
                    <a:pt x="2336" y="260"/>
                  </a:lnTo>
                  <a:lnTo>
                    <a:pt x="2321" y="254"/>
                  </a:lnTo>
                  <a:lnTo>
                    <a:pt x="2318" y="264"/>
                  </a:lnTo>
                  <a:lnTo>
                    <a:pt x="2316" y="269"/>
                  </a:lnTo>
                  <a:lnTo>
                    <a:pt x="2331" y="275"/>
                  </a:lnTo>
                  <a:close/>
                  <a:moveTo>
                    <a:pt x="2342" y="245"/>
                  </a:moveTo>
                  <a:lnTo>
                    <a:pt x="2342" y="244"/>
                  </a:lnTo>
                  <a:lnTo>
                    <a:pt x="2347" y="230"/>
                  </a:lnTo>
                  <a:lnTo>
                    <a:pt x="2332" y="224"/>
                  </a:lnTo>
                  <a:lnTo>
                    <a:pt x="2327" y="238"/>
                  </a:lnTo>
                  <a:lnTo>
                    <a:pt x="2327" y="239"/>
                  </a:lnTo>
                  <a:lnTo>
                    <a:pt x="2342" y="245"/>
                  </a:lnTo>
                  <a:close/>
                  <a:moveTo>
                    <a:pt x="2353" y="214"/>
                  </a:moveTo>
                  <a:lnTo>
                    <a:pt x="2358" y="199"/>
                  </a:lnTo>
                  <a:lnTo>
                    <a:pt x="2343" y="194"/>
                  </a:lnTo>
                  <a:lnTo>
                    <a:pt x="2338" y="209"/>
                  </a:lnTo>
                  <a:lnTo>
                    <a:pt x="2353" y="214"/>
                  </a:lnTo>
                  <a:close/>
                  <a:moveTo>
                    <a:pt x="2363" y="184"/>
                  </a:moveTo>
                  <a:lnTo>
                    <a:pt x="2368" y="169"/>
                  </a:lnTo>
                  <a:lnTo>
                    <a:pt x="2353" y="164"/>
                  </a:lnTo>
                  <a:lnTo>
                    <a:pt x="2348" y="179"/>
                  </a:lnTo>
                  <a:lnTo>
                    <a:pt x="2363" y="184"/>
                  </a:lnTo>
                  <a:close/>
                  <a:moveTo>
                    <a:pt x="2374" y="154"/>
                  </a:moveTo>
                  <a:lnTo>
                    <a:pt x="2379" y="139"/>
                  </a:lnTo>
                  <a:lnTo>
                    <a:pt x="2364" y="133"/>
                  </a:lnTo>
                  <a:lnTo>
                    <a:pt x="2359" y="148"/>
                  </a:lnTo>
                  <a:lnTo>
                    <a:pt x="2374" y="154"/>
                  </a:lnTo>
                  <a:close/>
                  <a:moveTo>
                    <a:pt x="2385" y="125"/>
                  </a:moveTo>
                  <a:lnTo>
                    <a:pt x="2390" y="116"/>
                  </a:lnTo>
                  <a:lnTo>
                    <a:pt x="2382" y="113"/>
                  </a:lnTo>
                  <a:lnTo>
                    <a:pt x="2378" y="119"/>
                  </a:lnTo>
                  <a:lnTo>
                    <a:pt x="2383" y="123"/>
                  </a:lnTo>
                  <a:lnTo>
                    <a:pt x="2392" y="109"/>
                  </a:lnTo>
                  <a:lnTo>
                    <a:pt x="2387" y="106"/>
                  </a:lnTo>
                  <a:lnTo>
                    <a:pt x="2375" y="109"/>
                  </a:lnTo>
                  <a:lnTo>
                    <a:pt x="2371" y="118"/>
                  </a:lnTo>
                  <a:lnTo>
                    <a:pt x="2385" y="125"/>
                  </a:lnTo>
                  <a:close/>
                  <a:moveTo>
                    <a:pt x="2394" y="132"/>
                  </a:moveTo>
                  <a:lnTo>
                    <a:pt x="2396" y="134"/>
                  </a:lnTo>
                  <a:lnTo>
                    <a:pt x="2401" y="128"/>
                  </a:lnTo>
                  <a:lnTo>
                    <a:pt x="2395" y="133"/>
                  </a:lnTo>
                  <a:lnTo>
                    <a:pt x="2404" y="143"/>
                  </a:lnTo>
                  <a:lnTo>
                    <a:pt x="2416" y="133"/>
                  </a:lnTo>
                  <a:lnTo>
                    <a:pt x="2407" y="123"/>
                  </a:lnTo>
                  <a:lnTo>
                    <a:pt x="2407" y="122"/>
                  </a:lnTo>
                  <a:lnTo>
                    <a:pt x="2405" y="120"/>
                  </a:lnTo>
                  <a:lnTo>
                    <a:pt x="2394" y="132"/>
                  </a:lnTo>
                  <a:close/>
                  <a:moveTo>
                    <a:pt x="2413" y="156"/>
                  </a:moveTo>
                  <a:lnTo>
                    <a:pt x="2414" y="157"/>
                  </a:lnTo>
                  <a:lnTo>
                    <a:pt x="2422" y="169"/>
                  </a:lnTo>
                  <a:lnTo>
                    <a:pt x="2435" y="160"/>
                  </a:lnTo>
                  <a:lnTo>
                    <a:pt x="2427" y="148"/>
                  </a:lnTo>
                  <a:lnTo>
                    <a:pt x="2426" y="147"/>
                  </a:lnTo>
                  <a:lnTo>
                    <a:pt x="2413" y="156"/>
                  </a:lnTo>
                  <a:close/>
                  <a:moveTo>
                    <a:pt x="14" y="99"/>
                  </a:moveTo>
                  <a:lnTo>
                    <a:pt x="22" y="85"/>
                  </a:lnTo>
                  <a:lnTo>
                    <a:pt x="8" y="77"/>
                  </a:lnTo>
                  <a:lnTo>
                    <a:pt x="0" y="91"/>
                  </a:lnTo>
                  <a:lnTo>
                    <a:pt x="14" y="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7" name="Group 356">
            <a:extLst>
              <a:ext uri="{FF2B5EF4-FFF2-40B4-BE49-F238E27FC236}">
                <a16:creationId xmlns:a16="http://schemas.microsoft.com/office/drawing/2014/main" id="{ADB0ABB3-BEE7-46DF-9F68-3DD359B2BDF6}"/>
              </a:ext>
            </a:extLst>
          </p:cNvPr>
          <p:cNvGrpSpPr/>
          <p:nvPr/>
        </p:nvGrpSpPr>
        <p:grpSpPr>
          <a:xfrm>
            <a:off x="5166346" y="1784734"/>
            <a:ext cx="3360737" cy="976313"/>
            <a:chOff x="2728913" y="2444750"/>
            <a:chExt cx="3870325" cy="976313"/>
          </a:xfrm>
        </p:grpSpPr>
        <p:sp>
          <p:nvSpPr>
            <p:cNvPr id="358" name="Freeform 151">
              <a:extLst>
                <a:ext uri="{FF2B5EF4-FFF2-40B4-BE49-F238E27FC236}">
                  <a16:creationId xmlns:a16="http://schemas.microsoft.com/office/drawing/2014/main" id="{C8640222-0F19-4DBA-AE0E-384C6C79D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613" y="2444750"/>
              <a:ext cx="3846513" cy="976313"/>
            </a:xfrm>
            <a:custGeom>
              <a:avLst/>
              <a:gdLst>
                <a:gd name="T0" fmla="*/ 37 w 2423"/>
                <a:gd name="T1" fmla="*/ 506 h 615"/>
                <a:gd name="T2" fmla="*/ 74 w 2423"/>
                <a:gd name="T3" fmla="*/ 506 h 615"/>
                <a:gd name="T4" fmla="*/ 112 w 2423"/>
                <a:gd name="T5" fmla="*/ 506 h 615"/>
                <a:gd name="T6" fmla="*/ 150 w 2423"/>
                <a:gd name="T7" fmla="*/ 506 h 615"/>
                <a:gd name="T8" fmla="*/ 189 w 2423"/>
                <a:gd name="T9" fmla="*/ 506 h 615"/>
                <a:gd name="T10" fmla="*/ 227 w 2423"/>
                <a:gd name="T11" fmla="*/ 506 h 615"/>
                <a:gd name="T12" fmla="*/ 265 w 2423"/>
                <a:gd name="T13" fmla="*/ 506 h 615"/>
                <a:gd name="T14" fmla="*/ 302 w 2423"/>
                <a:gd name="T15" fmla="*/ 506 h 615"/>
                <a:gd name="T16" fmla="*/ 340 w 2423"/>
                <a:gd name="T17" fmla="*/ 506 h 615"/>
                <a:gd name="T18" fmla="*/ 379 w 2423"/>
                <a:gd name="T19" fmla="*/ 505 h 615"/>
                <a:gd name="T20" fmla="*/ 417 w 2423"/>
                <a:gd name="T21" fmla="*/ 505 h 615"/>
                <a:gd name="T22" fmla="*/ 455 w 2423"/>
                <a:gd name="T23" fmla="*/ 505 h 615"/>
                <a:gd name="T24" fmla="*/ 493 w 2423"/>
                <a:gd name="T25" fmla="*/ 505 h 615"/>
                <a:gd name="T26" fmla="*/ 531 w 2423"/>
                <a:gd name="T27" fmla="*/ 506 h 615"/>
                <a:gd name="T28" fmla="*/ 569 w 2423"/>
                <a:gd name="T29" fmla="*/ 508 h 615"/>
                <a:gd name="T30" fmla="*/ 607 w 2423"/>
                <a:gd name="T31" fmla="*/ 509 h 615"/>
                <a:gd name="T32" fmla="*/ 645 w 2423"/>
                <a:gd name="T33" fmla="*/ 510 h 615"/>
                <a:gd name="T34" fmla="*/ 683 w 2423"/>
                <a:gd name="T35" fmla="*/ 508 h 615"/>
                <a:gd name="T36" fmla="*/ 721 w 2423"/>
                <a:gd name="T37" fmla="*/ 504 h 615"/>
                <a:gd name="T38" fmla="*/ 759 w 2423"/>
                <a:gd name="T39" fmla="*/ 497 h 615"/>
                <a:gd name="T40" fmla="*/ 797 w 2423"/>
                <a:gd name="T41" fmla="*/ 490 h 615"/>
                <a:gd name="T42" fmla="*/ 835 w 2423"/>
                <a:gd name="T43" fmla="*/ 485 h 615"/>
                <a:gd name="T44" fmla="*/ 873 w 2423"/>
                <a:gd name="T45" fmla="*/ 490 h 615"/>
                <a:gd name="T46" fmla="*/ 911 w 2423"/>
                <a:gd name="T47" fmla="*/ 507 h 615"/>
                <a:gd name="T48" fmla="*/ 949 w 2423"/>
                <a:gd name="T49" fmla="*/ 540 h 615"/>
                <a:gd name="T50" fmla="*/ 987 w 2423"/>
                <a:gd name="T51" fmla="*/ 580 h 615"/>
                <a:gd name="T52" fmla="*/ 1025 w 2423"/>
                <a:gd name="T53" fmla="*/ 611 h 615"/>
                <a:gd name="T54" fmla="*/ 1063 w 2423"/>
                <a:gd name="T55" fmla="*/ 606 h 615"/>
                <a:gd name="T56" fmla="*/ 1101 w 2423"/>
                <a:gd name="T57" fmla="*/ 536 h 615"/>
                <a:gd name="T58" fmla="*/ 1139 w 2423"/>
                <a:gd name="T59" fmla="*/ 387 h 615"/>
                <a:gd name="T60" fmla="*/ 1177 w 2423"/>
                <a:gd name="T61" fmla="*/ 179 h 615"/>
                <a:gd name="T62" fmla="*/ 1215 w 2423"/>
                <a:gd name="T63" fmla="*/ 16 h 615"/>
                <a:gd name="T64" fmla="*/ 1253 w 2423"/>
                <a:gd name="T65" fmla="*/ 220 h 615"/>
                <a:gd name="T66" fmla="*/ 1291 w 2423"/>
                <a:gd name="T67" fmla="*/ 420 h 615"/>
                <a:gd name="T68" fmla="*/ 1329 w 2423"/>
                <a:gd name="T69" fmla="*/ 555 h 615"/>
                <a:gd name="T70" fmla="*/ 1367 w 2423"/>
                <a:gd name="T71" fmla="*/ 611 h 615"/>
                <a:gd name="T72" fmla="*/ 1405 w 2423"/>
                <a:gd name="T73" fmla="*/ 607 h 615"/>
                <a:gd name="T74" fmla="*/ 1443 w 2423"/>
                <a:gd name="T75" fmla="*/ 573 h 615"/>
                <a:gd name="T76" fmla="*/ 1481 w 2423"/>
                <a:gd name="T77" fmla="*/ 533 h 615"/>
                <a:gd name="T78" fmla="*/ 1519 w 2423"/>
                <a:gd name="T79" fmla="*/ 503 h 615"/>
                <a:gd name="T80" fmla="*/ 1557 w 2423"/>
                <a:gd name="T81" fmla="*/ 488 h 615"/>
                <a:gd name="T82" fmla="*/ 1595 w 2423"/>
                <a:gd name="T83" fmla="*/ 486 h 615"/>
                <a:gd name="T84" fmla="*/ 1633 w 2423"/>
                <a:gd name="T85" fmla="*/ 491 h 615"/>
                <a:gd name="T86" fmla="*/ 1671 w 2423"/>
                <a:gd name="T87" fmla="*/ 498 h 615"/>
                <a:gd name="T88" fmla="*/ 1709 w 2423"/>
                <a:gd name="T89" fmla="*/ 505 h 615"/>
                <a:gd name="T90" fmla="*/ 1747 w 2423"/>
                <a:gd name="T91" fmla="*/ 509 h 615"/>
                <a:gd name="T92" fmla="*/ 1785 w 2423"/>
                <a:gd name="T93" fmla="*/ 510 h 615"/>
                <a:gd name="T94" fmla="*/ 1823 w 2423"/>
                <a:gd name="T95" fmla="*/ 509 h 615"/>
                <a:gd name="T96" fmla="*/ 1861 w 2423"/>
                <a:gd name="T97" fmla="*/ 508 h 615"/>
                <a:gd name="T98" fmla="*/ 1899 w 2423"/>
                <a:gd name="T99" fmla="*/ 506 h 615"/>
                <a:gd name="T100" fmla="*/ 1937 w 2423"/>
                <a:gd name="T101" fmla="*/ 505 h 615"/>
                <a:gd name="T102" fmla="*/ 1975 w 2423"/>
                <a:gd name="T103" fmla="*/ 505 h 615"/>
                <a:gd name="T104" fmla="*/ 2013 w 2423"/>
                <a:gd name="T105" fmla="*/ 505 h 615"/>
                <a:gd name="T106" fmla="*/ 2051 w 2423"/>
                <a:gd name="T107" fmla="*/ 505 h 615"/>
                <a:gd name="T108" fmla="*/ 2089 w 2423"/>
                <a:gd name="T109" fmla="*/ 506 h 615"/>
                <a:gd name="T110" fmla="*/ 2127 w 2423"/>
                <a:gd name="T111" fmla="*/ 506 h 615"/>
                <a:gd name="T112" fmla="*/ 2165 w 2423"/>
                <a:gd name="T113" fmla="*/ 506 h 615"/>
                <a:gd name="T114" fmla="*/ 2203 w 2423"/>
                <a:gd name="T115" fmla="*/ 506 h 615"/>
                <a:gd name="T116" fmla="*/ 2241 w 2423"/>
                <a:gd name="T117" fmla="*/ 506 h 615"/>
                <a:gd name="T118" fmla="*/ 2279 w 2423"/>
                <a:gd name="T119" fmla="*/ 506 h 615"/>
                <a:gd name="T120" fmla="*/ 2317 w 2423"/>
                <a:gd name="T121" fmla="*/ 506 h 615"/>
                <a:gd name="T122" fmla="*/ 2355 w 2423"/>
                <a:gd name="T123" fmla="*/ 506 h 615"/>
                <a:gd name="T124" fmla="*/ 2393 w 2423"/>
                <a:gd name="T125" fmla="*/ 50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23" h="615">
                  <a:moveTo>
                    <a:pt x="0" y="506"/>
                  </a:moveTo>
                  <a:lnTo>
                    <a:pt x="1" y="506"/>
                  </a:lnTo>
                  <a:lnTo>
                    <a:pt x="2" y="506"/>
                  </a:lnTo>
                  <a:lnTo>
                    <a:pt x="3" y="506"/>
                  </a:lnTo>
                  <a:lnTo>
                    <a:pt x="4" y="506"/>
                  </a:lnTo>
                  <a:lnTo>
                    <a:pt x="6" y="506"/>
                  </a:lnTo>
                  <a:lnTo>
                    <a:pt x="7" y="506"/>
                  </a:lnTo>
                  <a:lnTo>
                    <a:pt x="8" y="506"/>
                  </a:lnTo>
                  <a:lnTo>
                    <a:pt x="9" y="506"/>
                  </a:lnTo>
                  <a:lnTo>
                    <a:pt x="10" y="506"/>
                  </a:lnTo>
                  <a:lnTo>
                    <a:pt x="12" y="506"/>
                  </a:lnTo>
                  <a:lnTo>
                    <a:pt x="13" y="506"/>
                  </a:lnTo>
                  <a:lnTo>
                    <a:pt x="14" y="506"/>
                  </a:lnTo>
                  <a:lnTo>
                    <a:pt x="15" y="506"/>
                  </a:lnTo>
                  <a:lnTo>
                    <a:pt x="16" y="506"/>
                  </a:lnTo>
                  <a:lnTo>
                    <a:pt x="18" y="506"/>
                  </a:lnTo>
                  <a:lnTo>
                    <a:pt x="19" y="506"/>
                  </a:lnTo>
                  <a:lnTo>
                    <a:pt x="20" y="506"/>
                  </a:lnTo>
                  <a:lnTo>
                    <a:pt x="21" y="506"/>
                  </a:lnTo>
                  <a:lnTo>
                    <a:pt x="22" y="506"/>
                  </a:lnTo>
                  <a:lnTo>
                    <a:pt x="23" y="506"/>
                  </a:lnTo>
                  <a:lnTo>
                    <a:pt x="25" y="506"/>
                  </a:lnTo>
                  <a:lnTo>
                    <a:pt x="26" y="506"/>
                  </a:lnTo>
                  <a:lnTo>
                    <a:pt x="27" y="506"/>
                  </a:lnTo>
                  <a:lnTo>
                    <a:pt x="28" y="506"/>
                  </a:lnTo>
                  <a:lnTo>
                    <a:pt x="29" y="506"/>
                  </a:lnTo>
                  <a:lnTo>
                    <a:pt x="31" y="506"/>
                  </a:lnTo>
                  <a:lnTo>
                    <a:pt x="32" y="506"/>
                  </a:lnTo>
                  <a:lnTo>
                    <a:pt x="33" y="506"/>
                  </a:lnTo>
                  <a:lnTo>
                    <a:pt x="34" y="506"/>
                  </a:lnTo>
                  <a:lnTo>
                    <a:pt x="35" y="506"/>
                  </a:lnTo>
                  <a:lnTo>
                    <a:pt x="37" y="506"/>
                  </a:lnTo>
                  <a:lnTo>
                    <a:pt x="38" y="506"/>
                  </a:lnTo>
                  <a:lnTo>
                    <a:pt x="39" y="506"/>
                  </a:lnTo>
                  <a:lnTo>
                    <a:pt x="40" y="506"/>
                  </a:lnTo>
                  <a:lnTo>
                    <a:pt x="41" y="506"/>
                  </a:lnTo>
                  <a:lnTo>
                    <a:pt x="42" y="506"/>
                  </a:lnTo>
                  <a:lnTo>
                    <a:pt x="44" y="506"/>
                  </a:lnTo>
                  <a:lnTo>
                    <a:pt x="45" y="506"/>
                  </a:lnTo>
                  <a:lnTo>
                    <a:pt x="46" y="506"/>
                  </a:lnTo>
                  <a:lnTo>
                    <a:pt x="47" y="506"/>
                  </a:lnTo>
                  <a:lnTo>
                    <a:pt x="48" y="506"/>
                  </a:lnTo>
                  <a:lnTo>
                    <a:pt x="50" y="506"/>
                  </a:lnTo>
                  <a:lnTo>
                    <a:pt x="51" y="506"/>
                  </a:lnTo>
                  <a:lnTo>
                    <a:pt x="52" y="506"/>
                  </a:lnTo>
                  <a:lnTo>
                    <a:pt x="53" y="506"/>
                  </a:lnTo>
                  <a:lnTo>
                    <a:pt x="54" y="506"/>
                  </a:lnTo>
                  <a:lnTo>
                    <a:pt x="55" y="506"/>
                  </a:lnTo>
                  <a:lnTo>
                    <a:pt x="57" y="506"/>
                  </a:lnTo>
                  <a:lnTo>
                    <a:pt x="58" y="506"/>
                  </a:lnTo>
                  <a:lnTo>
                    <a:pt x="59" y="506"/>
                  </a:lnTo>
                  <a:lnTo>
                    <a:pt x="60" y="506"/>
                  </a:lnTo>
                  <a:lnTo>
                    <a:pt x="61" y="506"/>
                  </a:lnTo>
                  <a:lnTo>
                    <a:pt x="63" y="506"/>
                  </a:lnTo>
                  <a:lnTo>
                    <a:pt x="64" y="506"/>
                  </a:lnTo>
                  <a:lnTo>
                    <a:pt x="65" y="506"/>
                  </a:lnTo>
                  <a:lnTo>
                    <a:pt x="66" y="506"/>
                  </a:lnTo>
                  <a:lnTo>
                    <a:pt x="67" y="506"/>
                  </a:lnTo>
                  <a:lnTo>
                    <a:pt x="69" y="506"/>
                  </a:lnTo>
                  <a:lnTo>
                    <a:pt x="70" y="506"/>
                  </a:lnTo>
                  <a:lnTo>
                    <a:pt x="71" y="506"/>
                  </a:lnTo>
                  <a:lnTo>
                    <a:pt x="72" y="506"/>
                  </a:lnTo>
                  <a:lnTo>
                    <a:pt x="73" y="506"/>
                  </a:lnTo>
                  <a:lnTo>
                    <a:pt x="74" y="506"/>
                  </a:lnTo>
                  <a:lnTo>
                    <a:pt x="76" y="506"/>
                  </a:lnTo>
                  <a:lnTo>
                    <a:pt x="77" y="506"/>
                  </a:lnTo>
                  <a:lnTo>
                    <a:pt x="78" y="506"/>
                  </a:lnTo>
                  <a:lnTo>
                    <a:pt x="79" y="506"/>
                  </a:lnTo>
                  <a:lnTo>
                    <a:pt x="80" y="506"/>
                  </a:lnTo>
                  <a:lnTo>
                    <a:pt x="82" y="506"/>
                  </a:lnTo>
                  <a:lnTo>
                    <a:pt x="83" y="506"/>
                  </a:lnTo>
                  <a:lnTo>
                    <a:pt x="84" y="506"/>
                  </a:lnTo>
                  <a:lnTo>
                    <a:pt x="85" y="506"/>
                  </a:lnTo>
                  <a:lnTo>
                    <a:pt x="86" y="506"/>
                  </a:lnTo>
                  <a:lnTo>
                    <a:pt x="88" y="506"/>
                  </a:lnTo>
                  <a:lnTo>
                    <a:pt x="89" y="506"/>
                  </a:lnTo>
                  <a:lnTo>
                    <a:pt x="90" y="506"/>
                  </a:lnTo>
                  <a:lnTo>
                    <a:pt x="91" y="506"/>
                  </a:lnTo>
                  <a:lnTo>
                    <a:pt x="92" y="506"/>
                  </a:lnTo>
                  <a:lnTo>
                    <a:pt x="93" y="506"/>
                  </a:lnTo>
                  <a:lnTo>
                    <a:pt x="95" y="506"/>
                  </a:lnTo>
                  <a:lnTo>
                    <a:pt x="96" y="506"/>
                  </a:lnTo>
                  <a:lnTo>
                    <a:pt x="97" y="506"/>
                  </a:lnTo>
                  <a:lnTo>
                    <a:pt x="98" y="506"/>
                  </a:lnTo>
                  <a:lnTo>
                    <a:pt x="99" y="506"/>
                  </a:lnTo>
                  <a:lnTo>
                    <a:pt x="101" y="506"/>
                  </a:lnTo>
                  <a:lnTo>
                    <a:pt x="102" y="506"/>
                  </a:lnTo>
                  <a:lnTo>
                    <a:pt x="103" y="506"/>
                  </a:lnTo>
                  <a:lnTo>
                    <a:pt x="104" y="506"/>
                  </a:lnTo>
                  <a:lnTo>
                    <a:pt x="105" y="506"/>
                  </a:lnTo>
                  <a:lnTo>
                    <a:pt x="107" y="506"/>
                  </a:lnTo>
                  <a:lnTo>
                    <a:pt x="108" y="506"/>
                  </a:lnTo>
                  <a:lnTo>
                    <a:pt x="109" y="506"/>
                  </a:lnTo>
                  <a:lnTo>
                    <a:pt x="110" y="506"/>
                  </a:lnTo>
                  <a:lnTo>
                    <a:pt x="111" y="506"/>
                  </a:lnTo>
                  <a:lnTo>
                    <a:pt x="112" y="506"/>
                  </a:lnTo>
                  <a:lnTo>
                    <a:pt x="114" y="506"/>
                  </a:lnTo>
                  <a:lnTo>
                    <a:pt x="115" y="506"/>
                  </a:lnTo>
                  <a:lnTo>
                    <a:pt x="116" y="506"/>
                  </a:lnTo>
                  <a:lnTo>
                    <a:pt x="117" y="506"/>
                  </a:lnTo>
                  <a:lnTo>
                    <a:pt x="118" y="506"/>
                  </a:lnTo>
                  <a:lnTo>
                    <a:pt x="120" y="506"/>
                  </a:lnTo>
                  <a:lnTo>
                    <a:pt x="121" y="506"/>
                  </a:lnTo>
                  <a:lnTo>
                    <a:pt x="122" y="506"/>
                  </a:lnTo>
                  <a:lnTo>
                    <a:pt x="123" y="506"/>
                  </a:lnTo>
                  <a:lnTo>
                    <a:pt x="124" y="506"/>
                  </a:lnTo>
                  <a:lnTo>
                    <a:pt x="125" y="506"/>
                  </a:lnTo>
                  <a:lnTo>
                    <a:pt x="127" y="506"/>
                  </a:lnTo>
                  <a:lnTo>
                    <a:pt x="128" y="506"/>
                  </a:lnTo>
                  <a:lnTo>
                    <a:pt x="129" y="506"/>
                  </a:lnTo>
                  <a:lnTo>
                    <a:pt x="130" y="506"/>
                  </a:lnTo>
                  <a:lnTo>
                    <a:pt x="131" y="506"/>
                  </a:lnTo>
                  <a:lnTo>
                    <a:pt x="133" y="506"/>
                  </a:lnTo>
                  <a:lnTo>
                    <a:pt x="134" y="506"/>
                  </a:lnTo>
                  <a:lnTo>
                    <a:pt x="135" y="506"/>
                  </a:lnTo>
                  <a:lnTo>
                    <a:pt x="136" y="506"/>
                  </a:lnTo>
                  <a:lnTo>
                    <a:pt x="137" y="506"/>
                  </a:lnTo>
                  <a:lnTo>
                    <a:pt x="139" y="506"/>
                  </a:lnTo>
                  <a:lnTo>
                    <a:pt x="140" y="506"/>
                  </a:lnTo>
                  <a:lnTo>
                    <a:pt x="141" y="506"/>
                  </a:lnTo>
                  <a:lnTo>
                    <a:pt x="142" y="506"/>
                  </a:lnTo>
                  <a:lnTo>
                    <a:pt x="143" y="506"/>
                  </a:lnTo>
                  <a:lnTo>
                    <a:pt x="144" y="506"/>
                  </a:lnTo>
                  <a:lnTo>
                    <a:pt x="146" y="506"/>
                  </a:lnTo>
                  <a:lnTo>
                    <a:pt x="147" y="506"/>
                  </a:lnTo>
                  <a:lnTo>
                    <a:pt x="148" y="506"/>
                  </a:lnTo>
                  <a:lnTo>
                    <a:pt x="149" y="506"/>
                  </a:lnTo>
                  <a:lnTo>
                    <a:pt x="150" y="506"/>
                  </a:lnTo>
                  <a:lnTo>
                    <a:pt x="152" y="506"/>
                  </a:lnTo>
                  <a:lnTo>
                    <a:pt x="153" y="506"/>
                  </a:lnTo>
                  <a:lnTo>
                    <a:pt x="154" y="506"/>
                  </a:lnTo>
                  <a:lnTo>
                    <a:pt x="155" y="506"/>
                  </a:lnTo>
                  <a:lnTo>
                    <a:pt x="156" y="506"/>
                  </a:lnTo>
                  <a:lnTo>
                    <a:pt x="158" y="506"/>
                  </a:lnTo>
                  <a:lnTo>
                    <a:pt x="159" y="506"/>
                  </a:lnTo>
                  <a:lnTo>
                    <a:pt x="160" y="506"/>
                  </a:lnTo>
                  <a:lnTo>
                    <a:pt x="161" y="506"/>
                  </a:lnTo>
                  <a:lnTo>
                    <a:pt x="162" y="506"/>
                  </a:lnTo>
                  <a:lnTo>
                    <a:pt x="163" y="506"/>
                  </a:lnTo>
                  <a:lnTo>
                    <a:pt x="165" y="506"/>
                  </a:lnTo>
                  <a:lnTo>
                    <a:pt x="166" y="506"/>
                  </a:lnTo>
                  <a:lnTo>
                    <a:pt x="167" y="506"/>
                  </a:lnTo>
                  <a:lnTo>
                    <a:pt x="168" y="506"/>
                  </a:lnTo>
                  <a:lnTo>
                    <a:pt x="169" y="506"/>
                  </a:lnTo>
                  <a:lnTo>
                    <a:pt x="171" y="506"/>
                  </a:lnTo>
                  <a:lnTo>
                    <a:pt x="172" y="506"/>
                  </a:lnTo>
                  <a:lnTo>
                    <a:pt x="173" y="506"/>
                  </a:lnTo>
                  <a:lnTo>
                    <a:pt x="174" y="506"/>
                  </a:lnTo>
                  <a:lnTo>
                    <a:pt x="176" y="506"/>
                  </a:lnTo>
                  <a:lnTo>
                    <a:pt x="177" y="506"/>
                  </a:lnTo>
                  <a:lnTo>
                    <a:pt x="178" y="506"/>
                  </a:lnTo>
                  <a:lnTo>
                    <a:pt x="179" y="506"/>
                  </a:lnTo>
                  <a:lnTo>
                    <a:pt x="180" y="506"/>
                  </a:lnTo>
                  <a:lnTo>
                    <a:pt x="181" y="506"/>
                  </a:lnTo>
                  <a:lnTo>
                    <a:pt x="183" y="506"/>
                  </a:lnTo>
                  <a:lnTo>
                    <a:pt x="184" y="506"/>
                  </a:lnTo>
                  <a:lnTo>
                    <a:pt x="185" y="506"/>
                  </a:lnTo>
                  <a:lnTo>
                    <a:pt x="186" y="506"/>
                  </a:lnTo>
                  <a:lnTo>
                    <a:pt x="187" y="506"/>
                  </a:lnTo>
                  <a:lnTo>
                    <a:pt x="189" y="506"/>
                  </a:lnTo>
                  <a:lnTo>
                    <a:pt x="190" y="506"/>
                  </a:lnTo>
                  <a:lnTo>
                    <a:pt x="191" y="506"/>
                  </a:lnTo>
                  <a:lnTo>
                    <a:pt x="192" y="506"/>
                  </a:lnTo>
                  <a:lnTo>
                    <a:pt x="193" y="506"/>
                  </a:lnTo>
                  <a:lnTo>
                    <a:pt x="195" y="506"/>
                  </a:lnTo>
                  <a:lnTo>
                    <a:pt x="196" y="506"/>
                  </a:lnTo>
                  <a:lnTo>
                    <a:pt x="197" y="506"/>
                  </a:lnTo>
                  <a:lnTo>
                    <a:pt x="198" y="506"/>
                  </a:lnTo>
                  <a:lnTo>
                    <a:pt x="199" y="506"/>
                  </a:lnTo>
                  <a:lnTo>
                    <a:pt x="200" y="506"/>
                  </a:lnTo>
                  <a:lnTo>
                    <a:pt x="202" y="506"/>
                  </a:lnTo>
                  <a:lnTo>
                    <a:pt x="203" y="506"/>
                  </a:lnTo>
                  <a:lnTo>
                    <a:pt x="204" y="506"/>
                  </a:lnTo>
                  <a:lnTo>
                    <a:pt x="205" y="506"/>
                  </a:lnTo>
                  <a:lnTo>
                    <a:pt x="206" y="506"/>
                  </a:lnTo>
                  <a:lnTo>
                    <a:pt x="208" y="506"/>
                  </a:lnTo>
                  <a:lnTo>
                    <a:pt x="209" y="506"/>
                  </a:lnTo>
                  <a:lnTo>
                    <a:pt x="210" y="506"/>
                  </a:lnTo>
                  <a:lnTo>
                    <a:pt x="211" y="506"/>
                  </a:lnTo>
                  <a:lnTo>
                    <a:pt x="212" y="506"/>
                  </a:lnTo>
                  <a:lnTo>
                    <a:pt x="214" y="506"/>
                  </a:lnTo>
                  <a:lnTo>
                    <a:pt x="215" y="506"/>
                  </a:lnTo>
                  <a:lnTo>
                    <a:pt x="216" y="506"/>
                  </a:lnTo>
                  <a:lnTo>
                    <a:pt x="217" y="506"/>
                  </a:lnTo>
                  <a:lnTo>
                    <a:pt x="218" y="506"/>
                  </a:lnTo>
                  <a:lnTo>
                    <a:pt x="219" y="506"/>
                  </a:lnTo>
                  <a:lnTo>
                    <a:pt x="221" y="506"/>
                  </a:lnTo>
                  <a:lnTo>
                    <a:pt x="222" y="506"/>
                  </a:lnTo>
                  <a:lnTo>
                    <a:pt x="223" y="506"/>
                  </a:lnTo>
                  <a:lnTo>
                    <a:pt x="224" y="506"/>
                  </a:lnTo>
                  <a:lnTo>
                    <a:pt x="225" y="506"/>
                  </a:lnTo>
                  <a:lnTo>
                    <a:pt x="227" y="506"/>
                  </a:lnTo>
                  <a:lnTo>
                    <a:pt x="228" y="506"/>
                  </a:lnTo>
                  <a:lnTo>
                    <a:pt x="229" y="506"/>
                  </a:lnTo>
                  <a:lnTo>
                    <a:pt x="230" y="506"/>
                  </a:lnTo>
                  <a:lnTo>
                    <a:pt x="231" y="506"/>
                  </a:lnTo>
                  <a:lnTo>
                    <a:pt x="233" y="506"/>
                  </a:lnTo>
                  <a:lnTo>
                    <a:pt x="234" y="506"/>
                  </a:lnTo>
                  <a:lnTo>
                    <a:pt x="235" y="506"/>
                  </a:lnTo>
                  <a:lnTo>
                    <a:pt x="236" y="506"/>
                  </a:lnTo>
                  <a:lnTo>
                    <a:pt x="237" y="506"/>
                  </a:lnTo>
                  <a:lnTo>
                    <a:pt x="238" y="506"/>
                  </a:lnTo>
                  <a:lnTo>
                    <a:pt x="240" y="506"/>
                  </a:lnTo>
                  <a:lnTo>
                    <a:pt x="241" y="506"/>
                  </a:lnTo>
                  <a:lnTo>
                    <a:pt x="242" y="506"/>
                  </a:lnTo>
                  <a:lnTo>
                    <a:pt x="243" y="506"/>
                  </a:lnTo>
                  <a:lnTo>
                    <a:pt x="244" y="506"/>
                  </a:lnTo>
                  <a:lnTo>
                    <a:pt x="246" y="506"/>
                  </a:lnTo>
                  <a:lnTo>
                    <a:pt x="247" y="506"/>
                  </a:lnTo>
                  <a:lnTo>
                    <a:pt x="248" y="506"/>
                  </a:lnTo>
                  <a:lnTo>
                    <a:pt x="249" y="506"/>
                  </a:lnTo>
                  <a:lnTo>
                    <a:pt x="250" y="506"/>
                  </a:lnTo>
                  <a:lnTo>
                    <a:pt x="251" y="506"/>
                  </a:lnTo>
                  <a:lnTo>
                    <a:pt x="253" y="506"/>
                  </a:lnTo>
                  <a:lnTo>
                    <a:pt x="254" y="506"/>
                  </a:lnTo>
                  <a:lnTo>
                    <a:pt x="255" y="506"/>
                  </a:lnTo>
                  <a:lnTo>
                    <a:pt x="256" y="506"/>
                  </a:lnTo>
                  <a:lnTo>
                    <a:pt x="257" y="506"/>
                  </a:lnTo>
                  <a:lnTo>
                    <a:pt x="259" y="506"/>
                  </a:lnTo>
                  <a:lnTo>
                    <a:pt x="260" y="506"/>
                  </a:lnTo>
                  <a:lnTo>
                    <a:pt x="261" y="506"/>
                  </a:lnTo>
                  <a:lnTo>
                    <a:pt x="262" y="506"/>
                  </a:lnTo>
                  <a:lnTo>
                    <a:pt x="263" y="506"/>
                  </a:lnTo>
                  <a:lnTo>
                    <a:pt x="265" y="506"/>
                  </a:lnTo>
                  <a:lnTo>
                    <a:pt x="266" y="506"/>
                  </a:lnTo>
                  <a:lnTo>
                    <a:pt x="267" y="506"/>
                  </a:lnTo>
                  <a:lnTo>
                    <a:pt x="268" y="506"/>
                  </a:lnTo>
                  <a:lnTo>
                    <a:pt x="269" y="506"/>
                  </a:lnTo>
                  <a:lnTo>
                    <a:pt x="270" y="506"/>
                  </a:lnTo>
                  <a:lnTo>
                    <a:pt x="272" y="506"/>
                  </a:lnTo>
                  <a:lnTo>
                    <a:pt x="273" y="506"/>
                  </a:lnTo>
                  <a:lnTo>
                    <a:pt x="274" y="506"/>
                  </a:lnTo>
                  <a:lnTo>
                    <a:pt x="275" y="506"/>
                  </a:lnTo>
                  <a:lnTo>
                    <a:pt x="276" y="506"/>
                  </a:lnTo>
                  <a:lnTo>
                    <a:pt x="278" y="506"/>
                  </a:lnTo>
                  <a:lnTo>
                    <a:pt x="279" y="506"/>
                  </a:lnTo>
                  <a:lnTo>
                    <a:pt x="280" y="506"/>
                  </a:lnTo>
                  <a:lnTo>
                    <a:pt x="281" y="506"/>
                  </a:lnTo>
                  <a:lnTo>
                    <a:pt x="282" y="506"/>
                  </a:lnTo>
                  <a:lnTo>
                    <a:pt x="284" y="506"/>
                  </a:lnTo>
                  <a:lnTo>
                    <a:pt x="285" y="506"/>
                  </a:lnTo>
                  <a:lnTo>
                    <a:pt x="286" y="506"/>
                  </a:lnTo>
                  <a:lnTo>
                    <a:pt x="287" y="506"/>
                  </a:lnTo>
                  <a:lnTo>
                    <a:pt x="288" y="506"/>
                  </a:lnTo>
                  <a:lnTo>
                    <a:pt x="289" y="506"/>
                  </a:lnTo>
                  <a:lnTo>
                    <a:pt x="291" y="506"/>
                  </a:lnTo>
                  <a:lnTo>
                    <a:pt x="292" y="506"/>
                  </a:lnTo>
                  <a:lnTo>
                    <a:pt x="293" y="506"/>
                  </a:lnTo>
                  <a:lnTo>
                    <a:pt x="294" y="506"/>
                  </a:lnTo>
                  <a:lnTo>
                    <a:pt x="295" y="506"/>
                  </a:lnTo>
                  <a:lnTo>
                    <a:pt x="297" y="506"/>
                  </a:lnTo>
                  <a:lnTo>
                    <a:pt x="298" y="506"/>
                  </a:lnTo>
                  <a:lnTo>
                    <a:pt x="299" y="506"/>
                  </a:lnTo>
                  <a:lnTo>
                    <a:pt x="300" y="506"/>
                  </a:lnTo>
                  <a:lnTo>
                    <a:pt x="301" y="506"/>
                  </a:lnTo>
                  <a:lnTo>
                    <a:pt x="302" y="506"/>
                  </a:lnTo>
                  <a:lnTo>
                    <a:pt x="304" y="506"/>
                  </a:lnTo>
                  <a:lnTo>
                    <a:pt x="305" y="506"/>
                  </a:lnTo>
                  <a:lnTo>
                    <a:pt x="306" y="506"/>
                  </a:lnTo>
                  <a:lnTo>
                    <a:pt x="307" y="506"/>
                  </a:lnTo>
                  <a:lnTo>
                    <a:pt x="308" y="506"/>
                  </a:lnTo>
                  <a:lnTo>
                    <a:pt x="310" y="506"/>
                  </a:lnTo>
                  <a:lnTo>
                    <a:pt x="311" y="506"/>
                  </a:lnTo>
                  <a:lnTo>
                    <a:pt x="312" y="506"/>
                  </a:lnTo>
                  <a:lnTo>
                    <a:pt x="313" y="506"/>
                  </a:lnTo>
                  <a:lnTo>
                    <a:pt x="314" y="506"/>
                  </a:lnTo>
                  <a:lnTo>
                    <a:pt x="316" y="506"/>
                  </a:lnTo>
                  <a:lnTo>
                    <a:pt x="317" y="506"/>
                  </a:lnTo>
                  <a:lnTo>
                    <a:pt x="318" y="506"/>
                  </a:lnTo>
                  <a:lnTo>
                    <a:pt x="319" y="506"/>
                  </a:lnTo>
                  <a:lnTo>
                    <a:pt x="320" y="506"/>
                  </a:lnTo>
                  <a:lnTo>
                    <a:pt x="321" y="506"/>
                  </a:lnTo>
                  <a:lnTo>
                    <a:pt x="323" y="506"/>
                  </a:lnTo>
                  <a:lnTo>
                    <a:pt x="324" y="506"/>
                  </a:lnTo>
                  <a:lnTo>
                    <a:pt x="325" y="506"/>
                  </a:lnTo>
                  <a:lnTo>
                    <a:pt x="326" y="506"/>
                  </a:lnTo>
                  <a:lnTo>
                    <a:pt x="327" y="506"/>
                  </a:lnTo>
                  <a:lnTo>
                    <a:pt x="329" y="506"/>
                  </a:lnTo>
                  <a:lnTo>
                    <a:pt x="330" y="506"/>
                  </a:lnTo>
                  <a:lnTo>
                    <a:pt x="331" y="506"/>
                  </a:lnTo>
                  <a:lnTo>
                    <a:pt x="332" y="506"/>
                  </a:lnTo>
                  <a:lnTo>
                    <a:pt x="333" y="506"/>
                  </a:lnTo>
                  <a:lnTo>
                    <a:pt x="335" y="506"/>
                  </a:lnTo>
                  <a:lnTo>
                    <a:pt x="336" y="506"/>
                  </a:lnTo>
                  <a:lnTo>
                    <a:pt x="337" y="506"/>
                  </a:lnTo>
                  <a:lnTo>
                    <a:pt x="338" y="506"/>
                  </a:lnTo>
                  <a:lnTo>
                    <a:pt x="339" y="506"/>
                  </a:lnTo>
                  <a:lnTo>
                    <a:pt x="340" y="506"/>
                  </a:lnTo>
                  <a:lnTo>
                    <a:pt x="342" y="506"/>
                  </a:lnTo>
                  <a:lnTo>
                    <a:pt x="343" y="506"/>
                  </a:lnTo>
                  <a:lnTo>
                    <a:pt x="344" y="506"/>
                  </a:lnTo>
                  <a:lnTo>
                    <a:pt x="345" y="505"/>
                  </a:lnTo>
                  <a:lnTo>
                    <a:pt x="346" y="505"/>
                  </a:lnTo>
                  <a:lnTo>
                    <a:pt x="348" y="505"/>
                  </a:lnTo>
                  <a:lnTo>
                    <a:pt x="349" y="505"/>
                  </a:lnTo>
                  <a:lnTo>
                    <a:pt x="350" y="505"/>
                  </a:lnTo>
                  <a:lnTo>
                    <a:pt x="351" y="505"/>
                  </a:lnTo>
                  <a:lnTo>
                    <a:pt x="352" y="505"/>
                  </a:lnTo>
                  <a:lnTo>
                    <a:pt x="354" y="505"/>
                  </a:lnTo>
                  <a:lnTo>
                    <a:pt x="355" y="505"/>
                  </a:lnTo>
                  <a:lnTo>
                    <a:pt x="356" y="505"/>
                  </a:lnTo>
                  <a:lnTo>
                    <a:pt x="357" y="505"/>
                  </a:lnTo>
                  <a:lnTo>
                    <a:pt x="358" y="505"/>
                  </a:lnTo>
                  <a:lnTo>
                    <a:pt x="359" y="505"/>
                  </a:lnTo>
                  <a:lnTo>
                    <a:pt x="361" y="505"/>
                  </a:lnTo>
                  <a:lnTo>
                    <a:pt x="362" y="505"/>
                  </a:lnTo>
                  <a:lnTo>
                    <a:pt x="363" y="505"/>
                  </a:lnTo>
                  <a:lnTo>
                    <a:pt x="364" y="505"/>
                  </a:lnTo>
                  <a:lnTo>
                    <a:pt x="365" y="505"/>
                  </a:lnTo>
                  <a:lnTo>
                    <a:pt x="367" y="505"/>
                  </a:lnTo>
                  <a:lnTo>
                    <a:pt x="368" y="505"/>
                  </a:lnTo>
                  <a:lnTo>
                    <a:pt x="369" y="505"/>
                  </a:lnTo>
                  <a:lnTo>
                    <a:pt x="370" y="505"/>
                  </a:lnTo>
                  <a:lnTo>
                    <a:pt x="372" y="505"/>
                  </a:lnTo>
                  <a:lnTo>
                    <a:pt x="373" y="505"/>
                  </a:lnTo>
                  <a:lnTo>
                    <a:pt x="374" y="505"/>
                  </a:lnTo>
                  <a:lnTo>
                    <a:pt x="375" y="505"/>
                  </a:lnTo>
                  <a:lnTo>
                    <a:pt x="376" y="505"/>
                  </a:lnTo>
                  <a:lnTo>
                    <a:pt x="377" y="505"/>
                  </a:lnTo>
                  <a:lnTo>
                    <a:pt x="379" y="505"/>
                  </a:lnTo>
                  <a:lnTo>
                    <a:pt x="380" y="505"/>
                  </a:lnTo>
                  <a:lnTo>
                    <a:pt x="381" y="505"/>
                  </a:lnTo>
                  <a:lnTo>
                    <a:pt x="382" y="505"/>
                  </a:lnTo>
                  <a:lnTo>
                    <a:pt x="383" y="505"/>
                  </a:lnTo>
                  <a:lnTo>
                    <a:pt x="385" y="505"/>
                  </a:lnTo>
                  <a:lnTo>
                    <a:pt x="386" y="505"/>
                  </a:lnTo>
                  <a:lnTo>
                    <a:pt x="387" y="505"/>
                  </a:lnTo>
                  <a:lnTo>
                    <a:pt x="388" y="505"/>
                  </a:lnTo>
                  <a:lnTo>
                    <a:pt x="389" y="505"/>
                  </a:lnTo>
                  <a:lnTo>
                    <a:pt x="391" y="505"/>
                  </a:lnTo>
                  <a:lnTo>
                    <a:pt x="392" y="505"/>
                  </a:lnTo>
                  <a:lnTo>
                    <a:pt x="393" y="505"/>
                  </a:lnTo>
                  <a:lnTo>
                    <a:pt x="394" y="505"/>
                  </a:lnTo>
                  <a:lnTo>
                    <a:pt x="395" y="505"/>
                  </a:lnTo>
                  <a:lnTo>
                    <a:pt x="396" y="505"/>
                  </a:lnTo>
                  <a:lnTo>
                    <a:pt x="398" y="505"/>
                  </a:lnTo>
                  <a:lnTo>
                    <a:pt x="399" y="505"/>
                  </a:lnTo>
                  <a:lnTo>
                    <a:pt x="400" y="505"/>
                  </a:lnTo>
                  <a:lnTo>
                    <a:pt x="401" y="505"/>
                  </a:lnTo>
                  <a:lnTo>
                    <a:pt x="402" y="505"/>
                  </a:lnTo>
                  <a:lnTo>
                    <a:pt x="404" y="505"/>
                  </a:lnTo>
                  <a:lnTo>
                    <a:pt x="405" y="505"/>
                  </a:lnTo>
                  <a:lnTo>
                    <a:pt x="406" y="505"/>
                  </a:lnTo>
                  <a:lnTo>
                    <a:pt x="407" y="505"/>
                  </a:lnTo>
                  <a:lnTo>
                    <a:pt x="408" y="505"/>
                  </a:lnTo>
                  <a:lnTo>
                    <a:pt x="410" y="505"/>
                  </a:lnTo>
                  <a:lnTo>
                    <a:pt x="411" y="505"/>
                  </a:lnTo>
                  <a:lnTo>
                    <a:pt x="412" y="505"/>
                  </a:lnTo>
                  <a:lnTo>
                    <a:pt x="413" y="505"/>
                  </a:lnTo>
                  <a:lnTo>
                    <a:pt x="414" y="505"/>
                  </a:lnTo>
                  <a:lnTo>
                    <a:pt x="415" y="505"/>
                  </a:lnTo>
                  <a:lnTo>
                    <a:pt x="417" y="505"/>
                  </a:lnTo>
                  <a:lnTo>
                    <a:pt x="418" y="505"/>
                  </a:lnTo>
                  <a:lnTo>
                    <a:pt x="419" y="505"/>
                  </a:lnTo>
                  <a:lnTo>
                    <a:pt x="420" y="505"/>
                  </a:lnTo>
                  <a:lnTo>
                    <a:pt x="421" y="505"/>
                  </a:lnTo>
                  <a:lnTo>
                    <a:pt x="423" y="505"/>
                  </a:lnTo>
                  <a:lnTo>
                    <a:pt x="424" y="505"/>
                  </a:lnTo>
                  <a:lnTo>
                    <a:pt x="425" y="505"/>
                  </a:lnTo>
                  <a:lnTo>
                    <a:pt x="426" y="505"/>
                  </a:lnTo>
                  <a:lnTo>
                    <a:pt x="427" y="505"/>
                  </a:lnTo>
                  <a:lnTo>
                    <a:pt x="428" y="505"/>
                  </a:lnTo>
                  <a:lnTo>
                    <a:pt x="430" y="505"/>
                  </a:lnTo>
                  <a:lnTo>
                    <a:pt x="431" y="505"/>
                  </a:lnTo>
                  <a:lnTo>
                    <a:pt x="432" y="505"/>
                  </a:lnTo>
                  <a:lnTo>
                    <a:pt x="433" y="505"/>
                  </a:lnTo>
                  <a:lnTo>
                    <a:pt x="434" y="505"/>
                  </a:lnTo>
                  <a:lnTo>
                    <a:pt x="436" y="505"/>
                  </a:lnTo>
                  <a:lnTo>
                    <a:pt x="437" y="505"/>
                  </a:lnTo>
                  <a:lnTo>
                    <a:pt x="438" y="505"/>
                  </a:lnTo>
                  <a:lnTo>
                    <a:pt x="439" y="505"/>
                  </a:lnTo>
                  <a:lnTo>
                    <a:pt x="440" y="505"/>
                  </a:lnTo>
                  <a:lnTo>
                    <a:pt x="442" y="505"/>
                  </a:lnTo>
                  <a:lnTo>
                    <a:pt x="443" y="505"/>
                  </a:lnTo>
                  <a:lnTo>
                    <a:pt x="444" y="505"/>
                  </a:lnTo>
                  <a:lnTo>
                    <a:pt x="445" y="505"/>
                  </a:lnTo>
                  <a:lnTo>
                    <a:pt x="446" y="505"/>
                  </a:lnTo>
                  <a:lnTo>
                    <a:pt x="447" y="505"/>
                  </a:lnTo>
                  <a:lnTo>
                    <a:pt x="449" y="505"/>
                  </a:lnTo>
                  <a:lnTo>
                    <a:pt x="450" y="505"/>
                  </a:lnTo>
                  <a:lnTo>
                    <a:pt x="451" y="505"/>
                  </a:lnTo>
                  <a:lnTo>
                    <a:pt x="452" y="505"/>
                  </a:lnTo>
                  <a:lnTo>
                    <a:pt x="453" y="505"/>
                  </a:lnTo>
                  <a:lnTo>
                    <a:pt x="455" y="505"/>
                  </a:lnTo>
                  <a:lnTo>
                    <a:pt x="456" y="505"/>
                  </a:lnTo>
                  <a:lnTo>
                    <a:pt x="457" y="505"/>
                  </a:lnTo>
                  <a:lnTo>
                    <a:pt x="458" y="505"/>
                  </a:lnTo>
                  <a:lnTo>
                    <a:pt x="459" y="505"/>
                  </a:lnTo>
                  <a:lnTo>
                    <a:pt x="461" y="505"/>
                  </a:lnTo>
                  <a:lnTo>
                    <a:pt x="462" y="505"/>
                  </a:lnTo>
                  <a:lnTo>
                    <a:pt x="463" y="505"/>
                  </a:lnTo>
                  <a:lnTo>
                    <a:pt x="464" y="505"/>
                  </a:lnTo>
                  <a:lnTo>
                    <a:pt x="465" y="505"/>
                  </a:lnTo>
                  <a:lnTo>
                    <a:pt x="466" y="505"/>
                  </a:lnTo>
                  <a:lnTo>
                    <a:pt x="468" y="505"/>
                  </a:lnTo>
                  <a:lnTo>
                    <a:pt x="469" y="505"/>
                  </a:lnTo>
                  <a:lnTo>
                    <a:pt x="470" y="505"/>
                  </a:lnTo>
                  <a:lnTo>
                    <a:pt x="471" y="505"/>
                  </a:lnTo>
                  <a:lnTo>
                    <a:pt x="472" y="505"/>
                  </a:lnTo>
                  <a:lnTo>
                    <a:pt x="474" y="505"/>
                  </a:lnTo>
                  <a:lnTo>
                    <a:pt x="475" y="505"/>
                  </a:lnTo>
                  <a:lnTo>
                    <a:pt x="476" y="505"/>
                  </a:lnTo>
                  <a:lnTo>
                    <a:pt x="477" y="505"/>
                  </a:lnTo>
                  <a:lnTo>
                    <a:pt x="478" y="505"/>
                  </a:lnTo>
                  <a:lnTo>
                    <a:pt x="479" y="505"/>
                  </a:lnTo>
                  <a:lnTo>
                    <a:pt x="481" y="505"/>
                  </a:lnTo>
                  <a:lnTo>
                    <a:pt x="482" y="505"/>
                  </a:lnTo>
                  <a:lnTo>
                    <a:pt x="483" y="505"/>
                  </a:lnTo>
                  <a:lnTo>
                    <a:pt x="484" y="505"/>
                  </a:lnTo>
                  <a:lnTo>
                    <a:pt x="485" y="505"/>
                  </a:lnTo>
                  <a:lnTo>
                    <a:pt x="487" y="505"/>
                  </a:lnTo>
                  <a:lnTo>
                    <a:pt x="488" y="505"/>
                  </a:lnTo>
                  <a:lnTo>
                    <a:pt x="489" y="505"/>
                  </a:lnTo>
                  <a:lnTo>
                    <a:pt x="490" y="505"/>
                  </a:lnTo>
                  <a:lnTo>
                    <a:pt x="491" y="505"/>
                  </a:lnTo>
                  <a:lnTo>
                    <a:pt x="493" y="505"/>
                  </a:lnTo>
                  <a:lnTo>
                    <a:pt x="494" y="506"/>
                  </a:lnTo>
                  <a:lnTo>
                    <a:pt x="495" y="506"/>
                  </a:lnTo>
                  <a:lnTo>
                    <a:pt x="496" y="506"/>
                  </a:lnTo>
                  <a:lnTo>
                    <a:pt x="497" y="506"/>
                  </a:lnTo>
                  <a:lnTo>
                    <a:pt x="498" y="506"/>
                  </a:lnTo>
                  <a:lnTo>
                    <a:pt x="500" y="506"/>
                  </a:lnTo>
                  <a:lnTo>
                    <a:pt x="501" y="506"/>
                  </a:lnTo>
                  <a:lnTo>
                    <a:pt x="502" y="506"/>
                  </a:lnTo>
                  <a:lnTo>
                    <a:pt x="503" y="506"/>
                  </a:lnTo>
                  <a:lnTo>
                    <a:pt x="504" y="506"/>
                  </a:lnTo>
                  <a:lnTo>
                    <a:pt x="506" y="506"/>
                  </a:lnTo>
                  <a:lnTo>
                    <a:pt x="507" y="506"/>
                  </a:lnTo>
                  <a:lnTo>
                    <a:pt x="508" y="506"/>
                  </a:lnTo>
                  <a:lnTo>
                    <a:pt x="509" y="506"/>
                  </a:lnTo>
                  <a:lnTo>
                    <a:pt x="510" y="506"/>
                  </a:lnTo>
                  <a:lnTo>
                    <a:pt x="512" y="506"/>
                  </a:lnTo>
                  <a:lnTo>
                    <a:pt x="513" y="506"/>
                  </a:lnTo>
                  <a:lnTo>
                    <a:pt x="514" y="506"/>
                  </a:lnTo>
                  <a:lnTo>
                    <a:pt x="515" y="506"/>
                  </a:lnTo>
                  <a:lnTo>
                    <a:pt x="516" y="506"/>
                  </a:lnTo>
                  <a:lnTo>
                    <a:pt x="517" y="506"/>
                  </a:lnTo>
                  <a:lnTo>
                    <a:pt x="519" y="506"/>
                  </a:lnTo>
                  <a:lnTo>
                    <a:pt x="520" y="506"/>
                  </a:lnTo>
                  <a:lnTo>
                    <a:pt x="521" y="506"/>
                  </a:lnTo>
                  <a:lnTo>
                    <a:pt x="522" y="506"/>
                  </a:lnTo>
                  <a:lnTo>
                    <a:pt x="523" y="506"/>
                  </a:lnTo>
                  <a:lnTo>
                    <a:pt x="525" y="506"/>
                  </a:lnTo>
                  <a:lnTo>
                    <a:pt x="526" y="506"/>
                  </a:lnTo>
                  <a:lnTo>
                    <a:pt x="527" y="506"/>
                  </a:lnTo>
                  <a:lnTo>
                    <a:pt x="528" y="506"/>
                  </a:lnTo>
                  <a:lnTo>
                    <a:pt x="529" y="506"/>
                  </a:lnTo>
                  <a:lnTo>
                    <a:pt x="531" y="506"/>
                  </a:lnTo>
                  <a:lnTo>
                    <a:pt x="532" y="507"/>
                  </a:lnTo>
                  <a:lnTo>
                    <a:pt x="533" y="507"/>
                  </a:lnTo>
                  <a:lnTo>
                    <a:pt x="534" y="507"/>
                  </a:lnTo>
                  <a:lnTo>
                    <a:pt x="535" y="507"/>
                  </a:lnTo>
                  <a:lnTo>
                    <a:pt x="536" y="507"/>
                  </a:lnTo>
                  <a:lnTo>
                    <a:pt x="538" y="507"/>
                  </a:lnTo>
                  <a:lnTo>
                    <a:pt x="539" y="507"/>
                  </a:lnTo>
                  <a:lnTo>
                    <a:pt x="540" y="507"/>
                  </a:lnTo>
                  <a:lnTo>
                    <a:pt x="541" y="507"/>
                  </a:lnTo>
                  <a:lnTo>
                    <a:pt x="542" y="507"/>
                  </a:lnTo>
                  <a:lnTo>
                    <a:pt x="544" y="507"/>
                  </a:lnTo>
                  <a:lnTo>
                    <a:pt x="545" y="507"/>
                  </a:lnTo>
                  <a:lnTo>
                    <a:pt x="546" y="507"/>
                  </a:lnTo>
                  <a:lnTo>
                    <a:pt x="547" y="507"/>
                  </a:lnTo>
                  <a:lnTo>
                    <a:pt x="548" y="507"/>
                  </a:lnTo>
                  <a:lnTo>
                    <a:pt x="549" y="507"/>
                  </a:lnTo>
                  <a:lnTo>
                    <a:pt x="551" y="507"/>
                  </a:lnTo>
                  <a:lnTo>
                    <a:pt x="552" y="507"/>
                  </a:lnTo>
                  <a:lnTo>
                    <a:pt x="553" y="507"/>
                  </a:lnTo>
                  <a:lnTo>
                    <a:pt x="554" y="507"/>
                  </a:lnTo>
                  <a:lnTo>
                    <a:pt x="555" y="507"/>
                  </a:lnTo>
                  <a:lnTo>
                    <a:pt x="557" y="507"/>
                  </a:lnTo>
                  <a:lnTo>
                    <a:pt x="558" y="507"/>
                  </a:lnTo>
                  <a:lnTo>
                    <a:pt x="559" y="507"/>
                  </a:lnTo>
                  <a:lnTo>
                    <a:pt x="560" y="508"/>
                  </a:lnTo>
                  <a:lnTo>
                    <a:pt x="562" y="508"/>
                  </a:lnTo>
                  <a:lnTo>
                    <a:pt x="563" y="508"/>
                  </a:lnTo>
                  <a:lnTo>
                    <a:pt x="564" y="508"/>
                  </a:lnTo>
                  <a:lnTo>
                    <a:pt x="565" y="508"/>
                  </a:lnTo>
                  <a:lnTo>
                    <a:pt x="566" y="508"/>
                  </a:lnTo>
                  <a:lnTo>
                    <a:pt x="568" y="508"/>
                  </a:lnTo>
                  <a:lnTo>
                    <a:pt x="569" y="508"/>
                  </a:lnTo>
                  <a:lnTo>
                    <a:pt x="570" y="508"/>
                  </a:lnTo>
                  <a:lnTo>
                    <a:pt x="571" y="508"/>
                  </a:lnTo>
                  <a:lnTo>
                    <a:pt x="572" y="508"/>
                  </a:lnTo>
                  <a:lnTo>
                    <a:pt x="573" y="508"/>
                  </a:lnTo>
                  <a:lnTo>
                    <a:pt x="575" y="508"/>
                  </a:lnTo>
                  <a:lnTo>
                    <a:pt x="576" y="508"/>
                  </a:lnTo>
                  <a:lnTo>
                    <a:pt x="577" y="508"/>
                  </a:lnTo>
                  <a:lnTo>
                    <a:pt x="578" y="508"/>
                  </a:lnTo>
                  <a:lnTo>
                    <a:pt x="579" y="508"/>
                  </a:lnTo>
                  <a:lnTo>
                    <a:pt x="581" y="508"/>
                  </a:lnTo>
                  <a:lnTo>
                    <a:pt x="582" y="508"/>
                  </a:lnTo>
                  <a:lnTo>
                    <a:pt x="583" y="508"/>
                  </a:lnTo>
                  <a:lnTo>
                    <a:pt x="584" y="508"/>
                  </a:lnTo>
                  <a:lnTo>
                    <a:pt x="585" y="508"/>
                  </a:lnTo>
                  <a:lnTo>
                    <a:pt x="587" y="509"/>
                  </a:lnTo>
                  <a:lnTo>
                    <a:pt x="588" y="509"/>
                  </a:lnTo>
                  <a:lnTo>
                    <a:pt x="589" y="509"/>
                  </a:lnTo>
                  <a:lnTo>
                    <a:pt x="590" y="509"/>
                  </a:lnTo>
                  <a:lnTo>
                    <a:pt x="591" y="509"/>
                  </a:lnTo>
                  <a:lnTo>
                    <a:pt x="592" y="509"/>
                  </a:lnTo>
                  <a:lnTo>
                    <a:pt x="594" y="509"/>
                  </a:lnTo>
                  <a:lnTo>
                    <a:pt x="595" y="509"/>
                  </a:lnTo>
                  <a:lnTo>
                    <a:pt x="596" y="509"/>
                  </a:lnTo>
                  <a:lnTo>
                    <a:pt x="597" y="509"/>
                  </a:lnTo>
                  <a:lnTo>
                    <a:pt x="598" y="509"/>
                  </a:lnTo>
                  <a:lnTo>
                    <a:pt x="600" y="509"/>
                  </a:lnTo>
                  <a:lnTo>
                    <a:pt x="601" y="509"/>
                  </a:lnTo>
                  <a:lnTo>
                    <a:pt x="602" y="509"/>
                  </a:lnTo>
                  <a:lnTo>
                    <a:pt x="603" y="509"/>
                  </a:lnTo>
                  <a:lnTo>
                    <a:pt x="604" y="509"/>
                  </a:lnTo>
                  <a:lnTo>
                    <a:pt x="605" y="509"/>
                  </a:lnTo>
                  <a:lnTo>
                    <a:pt x="607" y="509"/>
                  </a:lnTo>
                  <a:lnTo>
                    <a:pt x="608" y="509"/>
                  </a:lnTo>
                  <a:lnTo>
                    <a:pt x="609" y="509"/>
                  </a:lnTo>
                  <a:lnTo>
                    <a:pt x="610" y="509"/>
                  </a:lnTo>
                  <a:lnTo>
                    <a:pt x="611" y="509"/>
                  </a:lnTo>
                  <a:lnTo>
                    <a:pt x="613" y="509"/>
                  </a:lnTo>
                  <a:lnTo>
                    <a:pt x="614" y="509"/>
                  </a:lnTo>
                  <a:lnTo>
                    <a:pt x="615" y="509"/>
                  </a:lnTo>
                  <a:lnTo>
                    <a:pt x="616" y="509"/>
                  </a:lnTo>
                  <a:lnTo>
                    <a:pt x="617" y="509"/>
                  </a:lnTo>
                  <a:lnTo>
                    <a:pt x="619" y="509"/>
                  </a:lnTo>
                  <a:lnTo>
                    <a:pt x="620" y="509"/>
                  </a:lnTo>
                  <a:lnTo>
                    <a:pt x="621" y="509"/>
                  </a:lnTo>
                  <a:lnTo>
                    <a:pt x="622" y="510"/>
                  </a:lnTo>
                  <a:lnTo>
                    <a:pt x="623" y="510"/>
                  </a:lnTo>
                  <a:lnTo>
                    <a:pt x="624" y="510"/>
                  </a:lnTo>
                  <a:lnTo>
                    <a:pt x="626" y="510"/>
                  </a:lnTo>
                  <a:lnTo>
                    <a:pt x="627" y="510"/>
                  </a:lnTo>
                  <a:lnTo>
                    <a:pt x="628" y="510"/>
                  </a:lnTo>
                  <a:lnTo>
                    <a:pt x="629" y="510"/>
                  </a:lnTo>
                  <a:lnTo>
                    <a:pt x="630" y="510"/>
                  </a:lnTo>
                  <a:lnTo>
                    <a:pt x="632" y="510"/>
                  </a:lnTo>
                  <a:lnTo>
                    <a:pt x="633" y="510"/>
                  </a:lnTo>
                  <a:lnTo>
                    <a:pt x="634" y="510"/>
                  </a:lnTo>
                  <a:lnTo>
                    <a:pt x="635" y="510"/>
                  </a:lnTo>
                  <a:lnTo>
                    <a:pt x="636" y="510"/>
                  </a:lnTo>
                  <a:lnTo>
                    <a:pt x="638" y="510"/>
                  </a:lnTo>
                  <a:lnTo>
                    <a:pt x="639" y="510"/>
                  </a:lnTo>
                  <a:lnTo>
                    <a:pt x="640" y="510"/>
                  </a:lnTo>
                  <a:lnTo>
                    <a:pt x="641" y="510"/>
                  </a:lnTo>
                  <a:lnTo>
                    <a:pt x="642" y="510"/>
                  </a:lnTo>
                  <a:lnTo>
                    <a:pt x="643" y="510"/>
                  </a:lnTo>
                  <a:lnTo>
                    <a:pt x="645" y="510"/>
                  </a:lnTo>
                  <a:lnTo>
                    <a:pt x="646" y="510"/>
                  </a:lnTo>
                  <a:lnTo>
                    <a:pt x="647" y="510"/>
                  </a:lnTo>
                  <a:lnTo>
                    <a:pt x="648" y="510"/>
                  </a:lnTo>
                  <a:lnTo>
                    <a:pt x="649" y="510"/>
                  </a:lnTo>
                  <a:lnTo>
                    <a:pt x="651" y="510"/>
                  </a:lnTo>
                  <a:lnTo>
                    <a:pt x="652" y="509"/>
                  </a:lnTo>
                  <a:lnTo>
                    <a:pt x="653" y="509"/>
                  </a:lnTo>
                  <a:lnTo>
                    <a:pt x="654" y="509"/>
                  </a:lnTo>
                  <a:lnTo>
                    <a:pt x="655" y="509"/>
                  </a:lnTo>
                  <a:lnTo>
                    <a:pt x="657" y="509"/>
                  </a:lnTo>
                  <a:lnTo>
                    <a:pt x="658" y="509"/>
                  </a:lnTo>
                  <a:lnTo>
                    <a:pt x="659" y="509"/>
                  </a:lnTo>
                  <a:lnTo>
                    <a:pt x="660" y="509"/>
                  </a:lnTo>
                  <a:lnTo>
                    <a:pt x="661" y="509"/>
                  </a:lnTo>
                  <a:lnTo>
                    <a:pt x="662" y="509"/>
                  </a:lnTo>
                  <a:lnTo>
                    <a:pt x="664" y="509"/>
                  </a:lnTo>
                  <a:lnTo>
                    <a:pt x="665" y="509"/>
                  </a:lnTo>
                  <a:lnTo>
                    <a:pt x="666" y="509"/>
                  </a:lnTo>
                  <a:lnTo>
                    <a:pt x="667" y="509"/>
                  </a:lnTo>
                  <a:lnTo>
                    <a:pt x="668" y="509"/>
                  </a:lnTo>
                  <a:lnTo>
                    <a:pt x="670" y="509"/>
                  </a:lnTo>
                  <a:lnTo>
                    <a:pt x="671" y="509"/>
                  </a:lnTo>
                  <a:lnTo>
                    <a:pt x="672" y="509"/>
                  </a:lnTo>
                  <a:lnTo>
                    <a:pt x="673" y="509"/>
                  </a:lnTo>
                  <a:lnTo>
                    <a:pt x="674" y="509"/>
                  </a:lnTo>
                  <a:lnTo>
                    <a:pt x="675" y="509"/>
                  </a:lnTo>
                  <a:lnTo>
                    <a:pt x="677" y="508"/>
                  </a:lnTo>
                  <a:lnTo>
                    <a:pt x="678" y="508"/>
                  </a:lnTo>
                  <a:lnTo>
                    <a:pt x="679" y="508"/>
                  </a:lnTo>
                  <a:lnTo>
                    <a:pt x="680" y="508"/>
                  </a:lnTo>
                  <a:lnTo>
                    <a:pt x="681" y="508"/>
                  </a:lnTo>
                  <a:lnTo>
                    <a:pt x="683" y="508"/>
                  </a:lnTo>
                  <a:lnTo>
                    <a:pt x="684" y="508"/>
                  </a:lnTo>
                  <a:lnTo>
                    <a:pt x="685" y="508"/>
                  </a:lnTo>
                  <a:lnTo>
                    <a:pt x="686" y="508"/>
                  </a:lnTo>
                  <a:lnTo>
                    <a:pt x="687" y="508"/>
                  </a:lnTo>
                  <a:lnTo>
                    <a:pt x="689" y="508"/>
                  </a:lnTo>
                  <a:lnTo>
                    <a:pt x="690" y="507"/>
                  </a:lnTo>
                  <a:lnTo>
                    <a:pt x="691" y="507"/>
                  </a:lnTo>
                  <a:lnTo>
                    <a:pt x="692" y="507"/>
                  </a:lnTo>
                  <a:lnTo>
                    <a:pt x="693" y="507"/>
                  </a:lnTo>
                  <a:lnTo>
                    <a:pt x="694" y="507"/>
                  </a:lnTo>
                  <a:lnTo>
                    <a:pt x="696" y="507"/>
                  </a:lnTo>
                  <a:lnTo>
                    <a:pt x="697" y="507"/>
                  </a:lnTo>
                  <a:lnTo>
                    <a:pt x="698" y="507"/>
                  </a:lnTo>
                  <a:lnTo>
                    <a:pt x="699" y="507"/>
                  </a:lnTo>
                  <a:lnTo>
                    <a:pt x="700" y="506"/>
                  </a:lnTo>
                  <a:lnTo>
                    <a:pt x="702" y="506"/>
                  </a:lnTo>
                  <a:lnTo>
                    <a:pt x="703" y="506"/>
                  </a:lnTo>
                  <a:lnTo>
                    <a:pt x="704" y="506"/>
                  </a:lnTo>
                  <a:lnTo>
                    <a:pt x="705" y="506"/>
                  </a:lnTo>
                  <a:lnTo>
                    <a:pt x="706" y="506"/>
                  </a:lnTo>
                  <a:lnTo>
                    <a:pt x="708" y="506"/>
                  </a:lnTo>
                  <a:lnTo>
                    <a:pt x="709" y="505"/>
                  </a:lnTo>
                  <a:lnTo>
                    <a:pt x="710" y="505"/>
                  </a:lnTo>
                  <a:lnTo>
                    <a:pt x="711" y="505"/>
                  </a:lnTo>
                  <a:lnTo>
                    <a:pt x="712" y="505"/>
                  </a:lnTo>
                  <a:lnTo>
                    <a:pt x="713" y="505"/>
                  </a:lnTo>
                  <a:lnTo>
                    <a:pt x="715" y="505"/>
                  </a:lnTo>
                  <a:lnTo>
                    <a:pt x="716" y="504"/>
                  </a:lnTo>
                  <a:lnTo>
                    <a:pt x="717" y="504"/>
                  </a:lnTo>
                  <a:lnTo>
                    <a:pt x="718" y="504"/>
                  </a:lnTo>
                  <a:lnTo>
                    <a:pt x="719" y="504"/>
                  </a:lnTo>
                  <a:lnTo>
                    <a:pt x="721" y="504"/>
                  </a:lnTo>
                  <a:lnTo>
                    <a:pt x="722" y="504"/>
                  </a:lnTo>
                  <a:lnTo>
                    <a:pt x="723" y="503"/>
                  </a:lnTo>
                  <a:lnTo>
                    <a:pt x="724" y="503"/>
                  </a:lnTo>
                  <a:lnTo>
                    <a:pt x="725" y="503"/>
                  </a:lnTo>
                  <a:lnTo>
                    <a:pt x="726" y="503"/>
                  </a:lnTo>
                  <a:lnTo>
                    <a:pt x="728" y="503"/>
                  </a:lnTo>
                  <a:lnTo>
                    <a:pt x="729" y="503"/>
                  </a:lnTo>
                  <a:lnTo>
                    <a:pt x="730" y="502"/>
                  </a:lnTo>
                  <a:lnTo>
                    <a:pt x="731" y="502"/>
                  </a:lnTo>
                  <a:lnTo>
                    <a:pt x="732" y="502"/>
                  </a:lnTo>
                  <a:lnTo>
                    <a:pt x="734" y="502"/>
                  </a:lnTo>
                  <a:lnTo>
                    <a:pt x="735" y="501"/>
                  </a:lnTo>
                  <a:lnTo>
                    <a:pt x="736" y="501"/>
                  </a:lnTo>
                  <a:lnTo>
                    <a:pt x="737" y="501"/>
                  </a:lnTo>
                  <a:lnTo>
                    <a:pt x="738" y="501"/>
                  </a:lnTo>
                  <a:lnTo>
                    <a:pt x="740" y="501"/>
                  </a:lnTo>
                  <a:lnTo>
                    <a:pt x="741" y="500"/>
                  </a:lnTo>
                  <a:lnTo>
                    <a:pt x="742" y="500"/>
                  </a:lnTo>
                  <a:lnTo>
                    <a:pt x="743" y="500"/>
                  </a:lnTo>
                  <a:lnTo>
                    <a:pt x="744" y="500"/>
                  </a:lnTo>
                  <a:lnTo>
                    <a:pt x="745" y="500"/>
                  </a:lnTo>
                  <a:lnTo>
                    <a:pt x="747" y="499"/>
                  </a:lnTo>
                  <a:lnTo>
                    <a:pt x="748" y="499"/>
                  </a:lnTo>
                  <a:lnTo>
                    <a:pt x="749" y="499"/>
                  </a:lnTo>
                  <a:lnTo>
                    <a:pt x="750" y="499"/>
                  </a:lnTo>
                  <a:lnTo>
                    <a:pt x="751" y="498"/>
                  </a:lnTo>
                  <a:lnTo>
                    <a:pt x="753" y="498"/>
                  </a:lnTo>
                  <a:lnTo>
                    <a:pt x="754" y="498"/>
                  </a:lnTo>
                  <a:lnTo>
                    <a:pt x="755" y="498"/>
                  </a:lnTo>
                  <a:lnTo>
                    <a:pt x="756" y="497"/>
                  </a:lnTo>
                  <a:lnTo>
                    <a:pt x="758" y="497"/>
                  </a:lnTo>
                  <a:lnTo>
                    <a:pt x="759" y="497"/>
                  </a:lnTo>
                  <a:lnTo>
                    <a:pt x="760" y="497"/>
                  </a:lnTo>
                  <a:lnTo>
                    <a:pt x="761" y="497"/>
                  </a:lnTo>
                  <a:lnTo>
                    <a:pt x="762" y="496"/>
                  </a:lnTo>
                  <a:lnTo>
                    <a:pt x="764" y="496"/>
                  </a:lnTo>
                  <a:lnTo>
                    <a:pt x="765" y="496"/>
                  </a:lnTo>
                  <a:lnTo>
                    <a:pt x="766" y="496"/>
                  </a:lnTo>
                  <a:lnTo>
                    <a:pt x="767" y="495"/>
                  </a:lnTo>
                  <a:lnTo>
                    <a:pt x="768" y="495"/>
                  </a:lnTo>
                  <a:lnTo>
                    <a:pt x="769" y="495"/>
                  </a:lnTo>
                  <a:lnTo>
                    <a:pt x="771" y="495"/>
                  </a:lnTo>
                  <a:lnTo>
                    <a:pt x="772" y="494"/>
                  </a:lnTo>
                  <a:lnTo>
                    <a:pt x="773" y="494"/>
                  </a:lnTo>
                  <a:lnTo>
                    <a:pt x="774" y="494"/>
                  </a:lnTo>
                  <a:lnTo>
                    <a:pt x="775" y="494"/>
                  </a:lnTo>
                  <a:lnTo>
                    <a:pt x="777" y="493"/>
                  </a:lnTo>
                  <a:lnTo>
                    <a:pt x="778" y="493"/>
                  </a:lnTo>
                  <a:lnTo>
                    <a:pt x="779" y="493"/>
                  </a:lnTo>
                  <a:lnTo>
                    <a:pt x="780" y="493"/>
                  </a:lnTo>
                  <a:lnTo>
                    <a:pt x="781" y="492"/>
                  </a:lnTo>
                  <a:lnTo>
                    <a:pt x="782" y="492"/>
                  </a:lnTo>
                  <a:lnTo>
                    <a:pt x="784" y="492"/>
                  </a:lnTo>
                  <a:lnTo>
                    <a:pt x="785" y="492"/>
                  </a:lnTo>
                  <a:lnTo>
                    <a:pt x="786" y="491"/>
                  </a:lnTo>
                  <a:lnTo>
                    <a:pt x="787" y="491"/>
                  </a:lnTo>
                  <a:lnTo>
                    <a:pt x="788" y="491"/>
                  </a:lnTo>
                  <a:lnTo>
                    <a:pt x="790" y="491"/>
                  </a:lnTo>
                  <a:lnTo>
                    <a:pt x="791" y="491"/>
                  </a:lnTo>
                  <a:lnTo>
                    <a:pt x="792" y="490"/>
                  </a:lnTo>
                  <a:lnTo>
                    <a:pt x="793" y="490"/>
                  </a:lnTo>
                  <a:lnTo>
                    <a:pt x="794" y="490"/>
                  </a:lnTo>
                  <a:lnTo>
                    <a:pt x="796" y="490"/>
                  </a:lnTo>
                  <a:lnTo>
                    <a:pt x="797" y="490"/>
                  </a:lnTo>
                  <a:lnTo>
                    <a:pt x="798" y="489"/>
                  </a:lnTo>
                  <a:lnTo>
                    <a:pt x="799" y="489"/>
                  </a:lnTo>
                  <a:lnTo>
                    <a:pt x="800" y="489"/>
                  </a:lnTo>
                  <a:lnTo>
                    <a:pt x="801" y="489"/>
                  </a:lnTo>
                  <a:lnTo>
                    <a:pt x="803" y="489"/>
                  </a:lnTo>
                  <a:lnTo>
                    <a:pt x="804" y="488"/>
                  </a:lnTo>
                  <a:lnTo>
                    <a:pt x="805" y="488"/>
                  </a:lnTo>
                  <a:lnTo>
                    <a:pt x="806" y="488"/>
                  </a:lnTo>
                  <a:lnTo>
                    <a:pt x="807" y="488"/>
                  </a:lnTo>
                  <a:lnTo>
                    <a:pt x="809" y="488"/>
                  </a:lnTo>
                  <a:lnTo>
                    <a:pt x="810" y="487"/>
                  </a:lnTo>
                  <a:lnTo>
                    <a:pt x="811" y="487"/>
                  </a:lnTo>
                  <a:lnTo>
                    <a:pt x="812" y="487"/>
                  </a:lnTo>
                  <a:lnTo>
                    <a:pt x="813" y="487"/>
                  </a:lnTo>
                  <a:lnTo>
                    <a:pt x="815" y="487"/>
                  </a:lnTo>
                  <a:lnTo>
                    <a:pt x="816" y="487"/>
                  </a:lnTo>
                  <a:lnTo>
                    <a:pt x="817" y="487"/>
                  </a:lnTo>
                  <a:lnTo>
                    <a:pt x="818" y="486"/>
                  </a:lnTo>
                  <a:lnTo>
                    <a:pt x="819" y="486"/>
                  </a:lnTo>
                  <a:lnTo>
                    <a:pt x="820" y="486"/>
                  </a:lnTo>
                  <a:lnTo>
                    <a:pt x="822" y="486"/>
                  </a:lnTo>
                  <a:lnTo>
                    <a:pt x="823" y="486"/>
                  </a:lnTo>
                  <a:lnTo>
                    <a:pt x="824" y="486"/>
                  </a:lnTo>
                  <a:lnTo>
                    <a:pt x="825" y="486"/>
                  </a:lnTo>
                  <a:lnTo>
                    <a:pt x="826" y="486"/>
                  </a:lnTo>
                  <a:lnTo>
                    <a:pt x="828" y="486"/>
                  </a:lnTo>
                  <a:lnTo>
                    <a:pt x="829" y="485"/>
                  </a:lnTo>
                  <a:lnTo>
                    <a:pt x="830" y="485"/>
                  </a:lnTo>
                  <a:lnTo>
                    <a:pt x="831" y="485"/>
                  </a:lnTo>
                  <a:lnTo>
                    <a:pt x="832" y="485"/>
                  </a:lnTo>
                  <a:lnTo>
                    <a:pt x="834" y="485"/>
                  </a:lnTo>
                  <a:lnTo>
                    <a:pt x="835" y="485"/>
                  </a:lnTo>
                  <a:lnTo>
                    <a:pt x="836" y="485"/>
                  </a:lnTo>
                  <a:lnTo>
                    <a:pt x="837" y="485"/>
                  </a:lnTo>
                  <a:lnTo>
                    <a:pt x="838" y="485"/>
                  </a:lnTo>
                  <a:lnTo>
                    <a:pt x="839" y="485"/>
                  </a:lnTo>
                  <a:lnTo>
                    <a:pt x="841" y="485"/>
                  </a:lnTo>
                  <a:lnTo>
                    <a:pt x="842" y="485"/>
                  </a:lnTo>
                  <a:lnTo>
                    <a:pt x="843" y="485"/>
                  </a:lnTo>
                  <a:lnTo>
                    <a:pt x="844" y="485"/>
                  </a:lnTo>
                  <a:lnTo>
                    <a:pt x="845" y="485"/>
                  </a:lnTo>
                  <a:lnTo>
                    <a:pt x="847" y="485"/>
                  </a:lnTo>
                  <a:lnTo>
                    <a:pt x="848" y="485"/>
                  </a:lnTo>
                  <a:lnTo>
                    <a:pt x="849" y="486"/>
                  </a:lnTo>
                  <a:lnTo>
                    <a:pt x="850" y="486"/>
                  </a:lnTo>
                  <a:lnTo>
                    <a:pt x="851" y="486"/>
                  </a:lnTo>
                  <a:lnTo>
                    <a:pt x="852" y="486"/>
                  </a:lnTo>
                  <a:lnTo>
                    <a:pt x="854" y="486"/>
                  </a:lnTo>
                  <a:lnTo>
                    <a:pt x="855" y="486"/>
                  </a:lnTo>
                  <a:lnTo>
                    <a:pt x="856" y="486"/>
                  </a:lnTo>
                  <a:lnTo>
                    <a:pt x="857" y="486"/>
                  </a:lnTo>
                  <a:lnTo>
                    <a:pt x="858" y="487"/>
                  </a:lnTo>
                  <a:lnTo>
                    <a:pt x="860" y="487"/>
                  </a:lnTo>
                  <a:lnTo>
                    <a:pt x="861" y="487"/>
                  </a:lnTo>
                  <a:lnTo>
                    <a:pt x="862" y="487"/>
                  </a:lnTo>
                  <a:lnTo>
                    <a:pt x="863" y="487"/>
                  </a:lnTo>
                  <a:lnTo>
                    <a:pt x="864" y="488"/>
                  </a:lnTo>
                  <a:lnTo>
                    <a:pt x="866" y="488"/>
                  </a:lnTo>
                  <a:lnTo>
                    <a:pt x="867" y="488"/>
                  </a:lnTo>
                  <a:lnTo>
                    <a:pt x="868" y="488"/>
                  </a:lnTo>
                  <a:lnTo>
                    <a:pt x="869" y="489"/>
                  </a:lnTo>
                  <a:lnTo>
                    <a:pt x="870" y="489"/>
                  </a:lnTo>
                  <a:lnTo>
                    <a:pt x="871" y="489"/>
                  </a:lnTo>
                  <a:lnTo>
                    <a:pt x="873" y="490"/>
                  </a:lnTo>
                  <a:lnTo>
                    <a:pt x="874" y="490"/>
                  </a:lnTo>
                  <a:lnTo>
                    <a:pt x="875" y="490"/>
                  </a:lnTo>
                  <a:lnTo>
                    <a:pt x="876" y="491"/>
                  </a:lnTo>
                  <a:lnTo>
                    <a:pt x="877" y="491"/>
                  </a:lnTo>
                  <a:lnTo>
                    <a:pt x="879" y="491"/>
                  </a:lnTo>
                  <a:lnTo>
                    <a:pt x="880" y="492"/>
                  </a:lnTo>
                  <a:lnTo>
                    <a:pt x="881" y="492"/>
                  </a:lnTo>
                  <a:lnTo>
                    <a:pt x="882" y="493"/>
                  </a:lnTo>
                  <a:lnTo>
                    <a:pt x="883" y="493"/>
                  </a:lnTo>
                  <a:lnTo>
                    <a:pt x="885" y="493"/>
                  </a:lnTo>
                  <a:lnTo>
                    <a:pt x="886" y="494"/>
                  </a:lnTo>
                  <a:lnTo>
                    <a:pt x="887" y="494"/>
                  </a:lnTo>
                  <a:lnTo>
                    <a:pt x="888" y="495"/>
                  </a:lnTo>
                  <a:lnTo>
                    <a:pt x="889" y="495"/>
                  </a:lnTo>
                  <a:lnTo>
                    <a:pt x="890" y="496"/>
                  </a:lnTo>
                  <a:lnTo>
                    <a:pt x="892" y="497"/>
                  </a:lnTo>
                  <a:lnTo>
                    <a:pt x="893" y="497"/>
                  </a:lnTo>
                  <a:lnTo>
                    <a:pt x="894" y="498"/>
                  </a:lnTo>
                  <a:lnTo>
                    <a:pt x="895" y="498"/>
                  </a:lnTo>
                  <a:lnTo>
                    <a:pt x="896" y="499"/>
                  </a:lnTo>
                  <a:lnTo>
                    <a:pt x="898" y="499"/>
                  </a:lnTo>
                  <a:lnTo>
                    <a:pt x="899" y="500"/>
                  </a:lnTo>
                  <a:lnTo>
                    <a:pt x="900" y="501"/>
                  </a:lnTo>
                  <a:lnTo>
                    <a:pt x="901" y="501"/>
                  </a:lnTo>
                  <a:lnTo>
                    <a:pt x="902" y="502"/>
                  </a:lnTo>
                  <a:lnTo>
                    <a:pt x="903" y="503"/>
                  </a:lnTo>
                  <a:lnTo>
                    <a:pt x="905" y="504"/>
                  </a:lnTo>
                  <a:lnTo>
                    <a:pt x="906" y="504"/>
                  </a:lnTo>
                  <a:lnTo>
                    <a:pt x="907" y="505"/>
                  </a:lnTo>
                  <a:lnTo>
                    <a:pt x="908" y="506"/>
                  </a:lnTo>
                  <a:lnTo>
                    <a:pt x="909" y="507"/>
                  </a:lnTo>
                  <a:lnTo>
                    <a:pt x="911" y="507"/>
                  </a:lnTo>
                  <a:lnTo>
                    <a:pt x="912" y="508"/>
                  </a:lnTo>
                  <a:lnTo>
                    <a:pt x="913" y="509"/>
                  </a:lnTo>
                  <a:lnTo>
                    <a:pt x="914" y="510"/>
                  </a:lnTo>
                  <a:lnTo>
                    <a:pt x="915" y="511"/>
                  </a:lnTo>
                  <a:lnTo>
                    <a:pt x="917" y="511"/>
                  </a:lnTo>
                  <a:lnTo>
                    <a:pt x="918" y="512"/>
                  </a:lnTo>
                  <a:lnTo>
                    <a:pt x="919" y="513"/>
                  </a:lnTo>
                  <a:lnTo>
                    <a:pt x="920" y="514"/>
                  </a:lnTo>
                  <a:lnTo>
                    <a:pt x="921" y="515"/>
                  </a:lnTo>
                  <a:lnTo>
                    <a:pt x="922" y="516"/>
                  </a:lnTo>
                  <a:lnTo>
                    <a:pt x="924" y="517"/>
                  </a:lnTo>
                  <a:lnTo>
                    <a:pt x="925" y="518"/>
                  </a:lnTo>
                  <a:lnTo>
                    <a:pt x="926" y="519"/>
                  </a:lnTo>
                  <a:lnTo>
                    <a:pt x="927" y="520"/>
                  </a:lnTo>
                  <a:lnTo>
                    <a:pt x="928" y="521"/>
                  </a:lnTo>
                  <a:lnTo>
                    <a:pt x="930" y="522"/>
                  </a:lnTo>
                  <a:lnTo>
                    <a:pt x="931" y="523"/>
                  </a:lnTo>
                  <a:lnTo>
                    <a:pt x="932" y="524"/>
                  </a:lnTo>
                  <a:lnTo>
                    <a:pt x="933" y="525"/>
                  </a:lnTo>
                  <a:lnTo>
                    <a:pt x="934" y="526"/>
                  </a:lnTo>
                  <a:lnTo>
                    <a:pt x="936" y="527"/>
                  </a:lnTo>
                  <a:lnTo>
                    <a:pt x="937" y="528"/>
                  </a:lnTo>
                  <a:lnTo>
                    <a:pt x="938" y="530"/>
                  </a:lnTo>
                  <a:lnTo>
                    <a:pt x="939" y="531"/>
                  </a:lnTo>
                  <a:lnTo>
                    <a:pt x="940" y="532"/>
                  </a:lnTo>
                  <a:lnTo>
                    <a:pt x="941" y="533"/>
                  </a:lnTo>
                  <a:lnTo>
                    <a:pt x="943" y="534"/>
                  </a:lnTo>
                  <a:lnTo>
                    <a:pt x="944" y="535"/>
                  </a:lnTo>
                  <a:lnTo>
                    <a:pt x="945" y="536"/>
                  </a:lnTo>
                  <a:lnTo>
                    <a:pt x="946" y="538"/>
                  </a:lnTo>
                  <a:lnTo>
                    <a:pt x="948" y="539"/>
                  </a:lnTo>
                  <a:lnTo>
                    <a:pt x="949" y="540"/>
                  </a:lnTo>
                  <a:lnTo>
                    <a:pt x="950" y="541"/>
                  </a:lnTo>
                  <a:lnTo>
                    <a:pt x="951" y="542"/>
                  </a:lnTo>
                  <a:lnTo>
                    <a:pt x="952" y="544"/>
                  </a:lnTo>
                  <a:lnTo>
                    <a:pt x="954" y="545"/>
                  </a:lnTo>
                  <a:lnTo>
                    <a:pt x="955" y="546"/>
                  </a:lnTo>
                  <a:lnTo>
                    <a:pt x="956" y="547"/>
                  </a:lnTo>
                  <a:lnTo>
                    <a:pt x="957" y="548"/>
                  </a:lnTo>
                  <a:lnTo>
                    <a:pt x="958" y="550"/>
                  </a:lnTo>
                  <a:lnTo>
                    <a:pt x="960" y="551"/>
                  </a:lnTo>
                  <a:lnTo>
                    <a:pt x="961" y="552"/>
                  </a:lnTo>
                  <a:lnTo>
                    <a:pt x="962" y="554"/>
                  </a:lnTo>
                  <a:lnTo>
                    <a:pt x="963" y="555"/>
                  </a:lnTo>
                  <a:lnTo>
                    <a:pt x="964" y="556"/>
                  </a:lnTo>
                  <a:lnTo>
                    <a:pt x="965" y="557"/>
                  </a:lnTo>
                  <a:lnTo>
                    <a:pt x="967" y="559"/>
                  </a:lnTo>
                  <a:lnTo>
                    <a:pt x="968" y="560"/>
                  </a:lnTo>
                  <a:lnTo>
                    <a:pt x="969" y="561"/>
                  </a:lnTo>
                  <a:lnTo>
                    <a:pt x="970" y="562"/>
                  </a:lnTo>
                  <a:lnTo>
                    <a:pt x="971" y="564"/>
                  </a:lnTo>
                  <a:lnTo>
                    <a:pt x="973" y="565"/>
                  </a:lnTo>
                  <a:lnTo>
                    <a:pt x="974" y="566"/>
                  </a:lnTo>
                  <a:lnTo>
                    <a:pt x="975" y="568"/>
                  </a:lnTo>
                  <a:lnTo>
                    <a:pt x="976" y="569"/>
                  </a:lnTo>
                  <a:lnTo>
                    <a:pt x="977" y="570"/>
                  </a:lnTo>
                  <a:lnTo>
                    <a:pt x="978" y="571"/>
                  </a:lnTo>
                  <a:lnTo>
                    <a:pt x="980" y="573"/>
                  </a:lnTo>
                  <a:lnTo>
                    <a:pt x="981" y="574"/>
                  </a:lnTo>
                  <a:lnTo>
                    <a:pt x="982" y="575"/>
                  </a:lnTo>
                  <a:lnTo>
                    <a:pt x="983" y="576"/>
                  </a:lnTo>
                  <a:lnTo>
                    <a:pt x="984" y="578"/>
                  </a:lnTo>
                  <a:lnTo>
                    <a:pt x="986" y="579"/>
                  </a:lnTo>
                  <a:lnTo>
                    <a:pt x="987" y="580"/>
                  </a:lnTo>
                  <a:lnTo>
                    <a:pt x="988" y="581"/>
                  </a:lnTo>
                  <a:lnTo>
                    <a:pt x="989" y="583"/>
                  </a:lnTo>
                  <a:lnTo>
                    <a:pt x="990" y="584"/>
                  </a:lnTo>
                  <a:lnTo>
                    <a:pt x="992" y="585"/>
                  </a:lnTo>
                  <a:lnTo>
                    <a:pt x="993" y="586"/>
                  </a:lnTo>
                  <a:lnTo>
                    <a:pt x="994" y="587"/>
                  </a:lnTo>
                  <a:lnTo>
                    <a:pt x="995" y="589"/>
                  </a:lnTo>
                  <a:lnTo>
                    <a:pt x="996" y="590"/>
                  </a:lnTo>
                  <a:lnTo>
                    <a:pt x="997" y="591"/>
                  </a:lnTo>
                  <a:lnTo>
                    <a:pt x="999" y="592"/>
                  </a:lnTo>
                  <a:lnTo>
                    <a:pt x="1000" y="593"/>
                  </a:lnTo>
                  <a:lnTo>
                    <a:pt x="1001" y="594"/>
                  </a:lnTo>
                  <a:lnTo>
                    <a:pt x="1002" y="595"/>
                  </a:lnTo>
                  <a:lnTo>
                    <a:pt x="1003" y="596"/>
                  </a:lnTo>
                  <a:lnTo>
                    <a:pt x="1005" y="597"/>
                  </a:lnTo>
                  <a:lnTo>
                    <a:pt x="1006" y="598"/>
                  </a:lnTo>
                  <a:lnTo>
                    <a:pt x="1007" y="599"/>
                  </a:lnTo>
                  <a:lnTo>
                    <a:pt x="1008" y="600"/>
                  </a:lnTo>
                  <a:lnTo>
                    <a:pt x="1009" y="601"/>
                  </a:lnTo>
                  <a:lnTo>
                    <a:pt x="1011" y="602"/>
                  </a:lnTo>
                  <a:lnTo>
                    <a:pt x="1012" y="603"/>
                  </a:lnTo>
                  <a:lnTo>
                    <a:pt x="1013" y="604"/>
                  </a:lnTo>
                  <a:lnTo>
                    <a:pt x="1014" y="605"/>
                  </a:lnTo>
                  <a:lnTo>
                    <a:pt x="1015" y="606"/>
                  </a:lnTo>
                  <a:lnTo>
                    <a:pt x="1016" y="607"/>
                  </a:lnTo>
                  <a:lnTo>
                    <a:pt x="1018" y="607"/>
                  </a:lnTo>
                  <a:lnTo>
                    <a:pt x="1019" y="608"/>
                  </a:lnTo>
                  <a:lnTo>
                    <a:pt x="1020" y="609"/>
                  </a:lnTo>
                  <a:lnTo>
                    <a:pt x="1021" y="609"/>
                  </a:lnTo>
                  <a:lnTo>
                    <a:pt x="1022" y="610"/>
                  </a:lnTo>
                  <a:lnTo>
                    <a:pt x="1024" y="611"/>
                  </a:lnTo>
                  <a:lnTo>
                    <a:pt x="1025" y="611"/>
                  </a:lnTo>
                  <a:lnTo>
                    <a:pt x="1026" y="612"/>
                  </a:lnTo>
                  <a:lnTo>
                    <a:pt x="1027" y="612"/>
                  </a:lnTo>
                  <a:lnTo>
                    <a:pt x="1028" y="613"/>
                  </a:lnTo>
                  <a:lnTo>
                    <a:pt x="1029" y="613"/>
                  </a:lnTo>
                  <a:lnTo>
                    <a:pt x="1031" y="614"/>
                  </a:lnTo>
                  <a:lnTo>
                    <a:pt x="1032" y="614"/>
                  </a:lnTo>
                  <a:lnTo>
                    <a:pt x="1033" y="614"/>
                  </a:lnTo>
                  <a:lnTo>
                    <a:pt x="1034" y="615"/>
                  </a:lnTo>
                  <a:lnTo>
                    <a:pt x="1035" y="615"/>
                  </a:lnTo>
                  <a:lnTo>
                    <a:pt x="1037" y="615"/>
                  </a:lnTo>
                  <a:lnTo>
                    <a:pt x="1038" y="615"/>
                  </a:lnTo>
                  <a:lnTo>
                    <a:pt x="1039" y="615"/>
                  </a:lnTo>
                  <a:lnTo>
                    <a:pt x="1040" y="615"/>
                  </a:lnTo>
                  <a:lnTo>
                    <a:pt x="1041" y="615"/>
                  </a:lnTo>
                  <a:lnTo>
                    <a:pt x="1043" y="615"/>
                  </a:lnTo>
                  <a:lnTo>
                    <a:pt x="1044" y="615"/>
                  </a:lnTo>
                  <a:lnTo>
                    <a:pt x="1045" y="615"/>
                  </a:lnTo>
                  <a:lnTo>
                    <a:pt x="1046" y="615"/>
                  </a:lnTo>
                  <a:lnTo>
                    <a:pt x="1047" y="614"/>
                  </a:lnTo>
                  <a:lnTo>
                    <a:pt x="1048" y="614"/>
                  </a:lnTo>
                  <a:lnTo>
                    <a:pt x="1050" y="614"/>
                  </a:lnTo>
                  <a:lnTo>
                    <a:pt x="1051" y="613"/>
                  </a:lnTo>
                  <a:lnTo>
                    <a:pt x="1052" y="613"/>
                  </a:lnTo>
                  <a:lnTo>
                    <a:pt x="1053" y="612"/>
                  </a:lnTo>
                  <a:lnTo>
                    <a:pt x="1054" y="612"/>
                  </a:lnTo>
                  <a:lnTo>
                    <a:pt x="1056" y="611"/>
                  </a:lnTo>
                  <a:lnTo>
                    <a:pt x="1057" y="610"/>
                  </a:lnTo>
                  <a:lnTo>
                    <a:pt x="1058" y="610"/>
                  </a:lnTo>
                  <a:lnTo>
                    <a:pt x="1059" y="609"/>
                  </a:lnTo>
                  <a:lnTo>
                    <a:pt x="1060" y="608"/>
                  </a:lnTo>
                  <a:lnTo>
                    <a:pt x="1062" y="607"/>
                  </a:lnTo>
                  <a:lnTo>
                    <a:pt x="1063" y="606"/>
                  </a:lnTo>
                  <a:lnTo>
                    <a:pt x="1064" y="605"/>
                  </a:lnTo>
                  <a:lnTo>
                    <a:pt x="1065" y="603"/>
                  </a:lnTo>
                  <a:lnTo>
                    <a:pt x="1066" y="602"/>
                  </a:lnTo>
                  <a:lnTo>
                    <a:pt x="1067" y="601"/>
                  </a:lnTo>
                  <a:lnTo>
                    <a:pt x="1069" y="600"/>
                  </a:lnTo>
                  <a:lnTo>
                    <a:pt x="1070" y="598"/>
                  </a:lnTo>
                  <a:lnTo>
                    <a:pt x="1071" y="597"/>
                  </a:lnTo>
                  <a:lnTo>
                    <a:pt x="1072" y="595"/>
                  </a:lnTo>
                  <a:lnTo>
                    <a:pt x="1073" y="594"/>
                  </a:lnTo>
                  <a:lnTo>
                    <a:pt x="1075" y="592"/>
                  </a:lnTo>
                  <a:lnTo>
                    <a:pt x="1076" y="590"/>
                  </a:lnTo>
                  <a:lnTo>
                    <a:pt x="1077" y="588"/>
                  </a:lnTo>
                  <a:lnTo>
                    <a:pt x="1078" y="586"/>
                  </a:lnTo>
                  <a:lnTo>
                    <a:pt x="1079" y="584"/>
                  </a:lnTo>
                  <a:lnTo>
                    <a:pt x="1081" y="582"/>
                  </a:lnTo>
                  <a:lnTo>
                    <a:pt x="1082" y="580"/>
                  </a:lnTo>
                  <a:lnTo>
                    <a:pt x="1083" y="578"/>
                  </a:lnTo>
                  <a:lnTo>
                    <a:pt x="1084" y="576"/>
                  </a:lnTo>
                  <a:lnTo>
                    <a:pt x="1085" y="573"/>
                  </a:lnTo>
                  <a:lnTo>
                    <a:pt x="1086" y="571"/>
                  </a:lnTo>
                  <a:lnTo>
                    <a:pt x="1088" y="569"/>
                  </a:lnTo>
                  <a:lnTo>
                    <a:pt x="1089" y="566"/>
                  </a:lnTo>
                  <a:lnTo>
                    <a:pt x="1090" y="563"/>
                  </a:lnTo>
                  <a:lnTo>
                    <a:pt x="1091" y="561"/>
                  </a:lnTo>
                  <a:lnTo>
                    <a:pt x="1092" y="558"/>
                  </a:lnTo>
                  <a:lnTo>
                    <a:pt x="1094" y="555"/>
                  </a:lnTo>
                  <a:lnTo>
                    <a:pt x="1095" y="552"/>
                  </a:lnTo>
                  <a:lnTo>
                    <a:pt x="1096" y="549"/>
                  </a:lnTo>
                  <a:lnTo>
                    <a:pt x="1097" y="546"/>
                  </a:lnTo>
                  <a:lnTo>
                    <a:pt x="1098" y="542"/>
                  </a:lnTo>
                  <a:lnTo>
                    <a:pt x="1099" y="539"/>
                  </a:lnTo>
                  <a:lnTo>
                    <a:pt x="1101" y="536"/>
                  </a:lnTo>
                  <a:lnTo>
                    <a:pt x="1102" y="532"/>
                  </a:lnTo>
                  <a:lnTo>
                    <a:pt x="1103" y="529"/>
                  </a:lnTo>
                  <a:lnTo>
                    <a:pt x="1104" y="525"/>
                  </a:lnTo>
                  <a:lnTo>
                    <a:pt x="1105" y="522"/>
                  </a:lnTo>
                  <a:lnTo>
                    <a:pt x="1107" y="518"/>
                  </a:lnTo>
                  <a:lnTo>
                    <a:pt x="1108" y="514"/>
                  </a:lnTo>
                  <a:lnTo>
                    <a:pt x="1109" y="510"/>
                  </a:lnTo>
                  <a:lnTo>
                    <a:pt x="1110" y="506"/>
                  </a:lnTo>
                  <a:lnTo>
                    <a:pt x="1111" y="502"/>
                  </a:lnTo>
                  <a:lnTo>
                    <a:pt x="1113" y="497"/>
                  </a:lnTo>
                  <a:lnTo>
                    <a:pt x="1114" y="493"/>
                  </a:lnTo>
                  <a:lnTo>
                    <a:pt x="1115" y="489"/>
                  </a:lnTo>
                  <a:lnTo>
                    <a:pt x="1116" y="485"/>
                  </a:lnTo>
                  <a:lnTo>
                    <a:pt x="1117" y="480"/>
                  </a:lnTo>
                  <a:lnTo>
                    <a:pt x="1118" y="475"/>
                  </a:lnTo>
                  <a:lnTo>
                    <a:pt x="1120" y="471"/>
                  </a:lnTo>
                  <a:lnTo>
                    <a:pt x="1121" y="466"/>
                  </a:lnTo>
                  <a:lnTo>
                    <a:pt x="1122" y="461"/>
                  </a:lnTo>
                  <a:lnTo>
                    <a:pt x="1123" y="456"/>
                  </a:lnTo>
                  <a:lnTo>
                    <a:pt x="1124" y="452"/>
                  </a:lnTo>
                  <a:lnTo>
                    <a:pt x="1126" y="447"/>
                  </a:lnTo>
                  <a:lnTo>
                    <a:pt x="1127" y="441"/>
                  </a:lnTo>
                  <a:lnTo>
                    <a:pt x="1128" y="436"/>
                  </a:lnTo>
                  <a:lnTo>
                    <a:pt x="1129" y="431"/>
                  </a:lnTo>
                  <a:lnTo>
                    <a:pt x="1130" y="426"/>
                  </a:lnTo>
                  <a:lnTo>
                    <a:pt x="1132" y="420"/>
                  </a:lnTo>
                  <a:lnTo>
                    <a:pt x="1133" y="415"/>
                  </a:lnTo>
                  <a:lnTo>
                    <a:pt x="1134" y="409"/>
                  </a:lnTo>
                  <a:lnTo>
                    <a:pt x="1135" y="404"/>
                  </a:lnTo>
                  <a:lnTo>
                    <a:pt x="1136" y="398"/>
                  </a:lnTo>
                  <a:lnTo>
                    <a:pt x="1137" y="392"/>
                  </a:lnTo>
                  <a:lnTo>
                    <a:pt x="1139" y="387"/>
                  </a:lnTo>
                  <a:lnTo>
                    <a:pt x="1140" y="381"/>
                  </a:lnTo>
                  <a:lnTo>
                    <a:pt x="1141" y="375"/>
                  </a:lnTo>
                  <a:lnTo>
                    <a:pt x="1142" y="369"/>
                  </a:lnTo>
                  <a:lnTo>
                    <a:pt x="1144" y="363"/>
                  </a:lnTo>
                  <a:lnTo>
                    <a:pt x="1145" y="357"/>
                  </a:lnTo>
                  <a:lnTo>
                    <a:pt x="1146" y="351"/>
                  </a:lnTo>
                  <a:lnTo>
                    <a:pt x="1147" y="345"/>
                  </a:lnTo>
                  <a:lnTo>
                    <a:pt x="1148" y="338"/>
                  </a:lnTo>
                  <a:lnTo>
                    <a:pt x="1150" y="332"/>
                  </a:lnTo>
                  <a:lnTo>
                    <a:pt x="1151" y="326"/>
                  </a:lnTo>
                  <a:lnTo>
                    <a:pt x="1152" y="319"/>
                  </a:lnTo>
                  <a:lnTo>
                    <a:pt x="1153" y="313"/>
                  </a:lnTo>
                  <a:lnTo>
                    <a:pt x="1154" y="306"/>
                  </a:lnTo>
                  <a:lnTo>
                    <a:pt x="1155" y="300"/>
                  </a:lnTo>
                  <a:lnTo>
                    <a:pt x="1157" y="293"/>
                  </a:lnTo>
                  <a:lnTo>
                    <a:pt x="1158" y="287"/>
                  </a:lnTo>
                  <a:lnTo>
                    <a:pt x="1159" y="280"/>
                  </a:lnTo>
                  <a:lnTo>
                    <a:pt x="1160" y="274"/>
                  </a:lnTo>
                  <a:lnTo>
                    <a:pt x="1161" y="267"/>
                  </a:lnTo>
                  <a:lnTo>
                    <a:pt x="1163" y="260"/>
                  </a:lnTo>
                  <a:lnTo>
                    <a:pt x="1164" y="254"/>
                  </a:lnTo>
                  <a:lnTo>
                    <a:pt x="1165" y="247"/>
                  </a:lnTo>
                  <a:lnTo>
                    <a:pt x="1166" y="240"/>
                  </a:lnTo>
                  <a:lnTo>
                    <a:pt x="1167" y="233"/>
                  </a:lnTo>
                  <a:lnTo>
                    <a:pt x="1169" y="226"/>
                  </a:lnTo>
                  <a:lnTo>
                    <a:pt x="1170" y="220"/>
                  </a:lnTo>
                  <a:lnTo>
                    <a:pt x="1171" y="213"/>
                  </a:lnTo>
                  <a:lnTo>
                    <a:pt x="1172" y="206"/>
                  </a:lnTo>
                  <a:lnTo>
                    <a:pt x="1173" y="199"/>
                  </a:lnTo>
                  <a:lnTo>
                    <a:pt x="1174" y="192"/>
                  </a:lnTo>
                  <a:lnTo>
                    <a:pt x="1176" y="186"/>
                  </a:lnTo>
                  <a:lnTo>
                    <a:pt x="1177" y="179"/>
                  </a:lnTo>
                  <a:lnTo>
                    <a:pt x="1178" y="172"/>
                  </a:lnTo>
                  <a:lnTo>
                    <a:pt x="1179" y="165"/>
                  </a:lnTo>
                  <a:lnTo>
                    <a:pt x="1180" y="158"/>
                  </a:lnTo>
                  <a:lnTo>
                    <a:pt x="1182" y="152"/>
                  </a:lnTo>
                  <a:lnTo>
                    <a:pt x="1183" y="145"/>
                  </a:lnTo>
                  <a:lnTo>
                    <a:pt x="1184" y="138"/>
                  </a:lnTo>
                  <a:lnTo>
                    <a:pt x="1185" y="132"/>
                  </a:lnTo>
                  <a:lnTo>
                    <a:pt x="1186" y="125"/>
                  </a:lnTo>
                  <a:lnTo>
                    <a:pt x="1188" y="118"/>
                  </a:lnTo>
                  <a:lnTo>
                    <a:pt x="1189" y="112"/>
                  </a:lnTo>
                  <a:lnTo>
                    <a:pt x="1190" y="105"/>
                  </a:lnTo>
                  <a:lnTo>
                    <a:pt x="1191" y="99"/>
                  </a:lnTo>
                  <a:lnTo>
                    <a:pt x="1192" y="93"/>
                  </a:lnTo>
                  <a:lnTo>
                    <a:pt x="1193" y="86"/>
                  </a:lnTo>
                  <a:lnTo>
                    <a:pt x="1195" y="80"/>
                  </a:lnTo>
                  <a:lnTo>
                    <a:pt x="1196" y="74"/>
                  </a:lnTo>
                  <a:lnTo>
                    <a:pt x="1197" y="67"/>
                  </a:lnTo>
                  <a:lnTo>
                    <a:pt x="1198" y="61"/>
                  </a:lnTo>
                  <a:lnTo>
                    <a:pt x="1199" y="55"/>
                  </a:lnTo>
                  <a:lnTo>
                    <a:pt x="1201" y="49"/>
                  </a:lnTo>
                  <a:lnTo>
                    <a:pt x="1202" y="44"/>
                  </a:lnTo>
                  <a:lnTo>
                    <a:pt x="1203" y="38"/>
                  </a:lnTo>
                  <a:lnTo>
                    <a:pt x="1204" y="32"/>
                  </a:lnTo>
                  <a:lnTo>
                    <a:pt x="1205" y="27"/>
                  </a:lnTo>
                  <a:lnTo>
                    <a:pt x="1206" y="21"/>
                  </a:lnTo>
                  <a:lnTo>
                    <a:pt x="1208" y="16"/>
                  </a:lnTo>
                  <a:lnTo>
                    <a:pt x="1209" y="11"/>
                  </a:lnTo>
                  <a:lnTo>
                    <a:pt x="1210" y="5"/>
                  </a:lnTo>
                  <a:lnTo>
                    <a:pt x="1211" y="0"/>
                  </a:lnTo>
                  <a:lnTo>
                    <a:pt x="1212" y="5"/>
                  </a:lnTo>
                  <a:lnTo>
                    <a:pt x="1214" y="11"/>
                  </a:lnTo>
                  <a:lnTo>
                    <a:pt x="1215" y="16"/>
                  </a:lnTo>
                  <a:lnTo>
                    <a:pt x="1216" y="21"/>
                  </a:lnTo>
                  <a:lnTo>
                    <a:pt x="1217" y="27"/>
                  </a:lnTo>
                  <a:lnTo>
                    <a:pt x="1218" y="32"/>
                  </a:lnTo>
                  <a:lnTo>
                    <a:pt x="1220" y="38"/>
                  </a:lnTo>
                  <a:lnTo>
                    <a:pt x="1221" y="44"/>
                  </a:lnTo>
                  <a:lnTo>
                    <a:pt x="1222" y="49"/>
                  </a:lnTo>
                  <a:lnTo>
                    <a:pt x="1223" y="55"/>
                  </a:lnTo>
                  <a:lnTo>
                    <a:pt x="1224" y="61"/>
                  </a:lnTo>
                  <a:lnTo>
                    <a:pt x="1225" y="67"/>
                  </a:lnTo>
                  <a:lnTo>
                    <a:pt x="1227" y="74"/>
                  </a:lnTo>
                  <a:lnTo>
                    <a:pt x="1228" y="80"/>
                  </a:lnTo>
                  <a:lnTo>
                    <a:pt x="1229" y="86"/>
                  </a:lnTo>
                  <a:lnTo>
                    <a:pt x="1230" y="93"/>
                  </a:lnTo>
                  <a:lnTo>
                    <a:pt x="1231" y="99"/>
                  </a:lnTo>
                  <a:lnTo>
                    <a:pt x="1233" y="105"/>
                  </a:lnTo>
                  <a:lnTo>
                    <a:pt x="1234" y="112"/>
                  </a:lnTo>
                  <a:lnTo>
                    <a:pt x="1235" y="118"/>
                  </a:lnTo>
                  <a:lnTo>
                    <a:pt x="1236" y="125"/>
                  </a:lnTo>
                  <a:lnTo>
                    <a:pt x="1237" y="132"/>
                  </a:lnTo>
                  <a:lnTo>
                    <a:pt x="1239" y="138"/>
                  </a:lnTo>
                  <a:lnTo>
                    <a:pt x="1240" y="145"/>
                  </a:lnTo>
                  <a:lnTo>
                    <a:pt x="1241" y="152"/>
                  </a:lnTo>
                  <a:lnTo>
                    <a:pt x="1242" y="158"/>
                  </a:lnTo>
                  <a:lnTo>
                    <a:pt x="1243" y="165"/>
                  </a:lnTo>
                  <a:lnTo>
                    <a:pt x="1244" y="172"/>
                  </a:lnTo>
                  <a:lnTo>
                    <a:pt x="1246" y="179"/>
                  </a:lnTo>
                  <a:lnTo>
                    <a:pt x="1247" y="186"/>
                  </a:lnTo>
                  <a:lnTo>
                    <a:pt x="1248" y="192"/>
                  </a:lnTo>
                  <a:lnTo>
                    <a:pt x="1249" y="199"/>
                  </a:lnTo>
                  <a:lnTo>
                    <a:pt x="1250" y="206"/>
                  </a:lnTo>
                  <a:lnTo>
                    <a:pt x="1252" y="213"/>
                  </a:lnTo>
                  <a:lnTo>
                    <a:pt x="1253" y="220"/>
                  </a:lnTo>
                  <a:lnTo>
                    <a:pt x="1254" y="226"/>
                  </a:lnTo>
                  <a:lnTo>
                    <a:pt x="1255" y="233"/>
                  </a:lnTo>
                  <a:lnTo>
                    <a:pt x="1256" y="240"/>
                  </a:lnTo>
                  <a:lnTo>
                    <a:pt x="1258" y="247"/>
                  </a:lnTo>
                  <a:lnTo>
                    <a:pt x="1259" y="254"/>
                  </a:lnTo>
                  <a:lnTo>
                    <a:pt x="1260" y="260"/>
                  </a:lnTo>
                  <a:lnTo>
                    <a:pt x="1261" y="267"/>
                  </a:lnTo>
                  <a:lnTo>
                    <a:pt x="1262" y="274"/>
                  </a:lnTo>
                  <a:lnTo>
                    <a:pt x="1263" y="280"/>
                  </a:lnTo>
                  <a:lnTo>
                    <a:pt x="1265" y="287"/>
                  </a:lnTo>
                  <a:lnTo>
                    <a:pt x="1266" y="293"/>
                  </a:lnTo>
                  <a:lnTo>
                    <a:pt x="1267" y="300"/>
                  </a:lnTo>
                  <a:lnTo>
                    <a:pt x="1268" y="306"/>
                  </a:lnTo>
                  <a:lnTo>
                    <a:pt x="1269" y="313"/>
                  </a:lnTo>
                  <a:lnTo>
                    <a:pt x="1271" y="319"/>
                  </a:lnTo>
                  <a:lnTo>
                    <a:pt x="1272" y="326"/>
                  </a:lnTo>
                  <a:lnTo>
                    <a:pt x="1273" y="332"/>
                  </a:lnTo>
                  <a:lnTo>
                    <a:pt x="1274" y="338"/>
                  </a:lnTo>
                  <a:lnTo>
                    <a:pt x="1275" y="345"/>
                  </a:lnTo>
                  <a:lnTo>
                    <a:pt x="1276" y="351"/>
                  </a:lnTo>
                  <a:lnTo>
                    <a:pt x="1278" y="357"/>
                  </a:lnTo>
                  <a:lnTo>
                    <a:pt x="1279" y="363"/>
                  </a:lnTo>
                  <a:lnTo>
                    <a:pt x="1280" y="369"/>
                  </a:lnTo>
                  <a:lnTo>
                    <a:pt x="1281" y="375"/>
                  </a:lnTo>
                  <a:lnTo>
                    <a:pt x="1282" y="381"/>
                  </a:lnTo>
                  <a:lnTo>
                    <a:pt x="1284" y="387"/>
                  </a:lnTo>
                  <a:lnTo>
                    <a:pt x="1285" y="392"/>
                  </a:lnTo>
                  <a:lnTo>
                    <a:pt x="1286" y="398"/>
                  </a:lnTo>
                  <a:lnTo>
                    <a:pt x="1287" y="404"/>
                  </a:lnTo>
                  <a:lnTo>
                    <a:pt x="1288" y="409"/>
                  </a:lnTo>
                  <a:lnTo>
                    <a:pt x="1290" y="415"/>
                  </a:lnTo>
                  <a:lnTo>
                    <a:pt x="1291" y="420"/>
                  </a:lnTo>
                  <a:lnTo>
                    <a:pt x="1292" y="426"/>
                  </a:lnTo>
                  <a:lnTo>
                    <a:pt x="1293" y="431"/>
                  </a:lnTo>
                  <a:lnTo>
                    <a:pt x="1294" y="436"/>
                  </a:lnTo>
                  <a:lnTo>
                    <a:pt x="1295" y="441"/>
                  </a:lnTo>
                  <a:lnTo>
                    <a:pt x="1297" y="447"/>
                  </a:lnTo>
                  <a:lnTo>
                    <a:pt x="1298" y="452"/>
                  </a:lnTo>
                  <a:lnTo>
                    <a:pt x="1299" y="456"/>
                  </a:lnTo>
                  <a:lnTo>
                    <a:pt x="1300" y="461"/>
                  </a:lnTo>
                  <a:lnTo>
                    <a:pt x="1301" y="466"/>
                  </a:lnTo>
                  <a:lnTo>
                    <a:pt x="1303" y="471"/>
                  </a:lnTo>
                  <a:lnTo>
                    <a:pt x="1304" y="475"/>
                  </a:lnTo>
                  <a:lnTo>
                    <a:pt x="1305" y="480"/>
                  </a:lnTo>
                  <a:lnTo>
                    <a:pt x="1306" y="485"/>
                  </a:lnTo>
                  <a:lnTo>
                    <a:pt x="1307" y="489"/>
                  </a:lnTo>
                  <a:lnTo>
                    <a:pt x="1309" y="493"/>
                  </a:lnTo>
                  <a:lnTo>
                    <a:pt x="1310" y="497"/>
                  </a:lnTo>
                  <a:lnTo>
                    <a:pt x="1311" y="502"/>
                  </a:lnTo>
                  <a:lnTo>
                    <a:pt x="1312" y="506"/>
                  </a:lnTo>
                  <a:lnTo>
                    <a:pt x="1313" y="510"/>
                  </a:lnTo>
                  <a:lnTo>
                    <a:pt x="1314" y="514"/>
                  </a:lnTo>
                  <a:lnTo>
                    <a:pt x="1316" y="518"/>
                  </a:lnTo>
                  <a:lnTo>
                    <a:pt x="1317" y="522"/>
                  </a:lnTo>
                  <a:lnTo>
                    <a:pt x="1318" y="525"/>
                  </a:lnTo>
                  <a:lnTo>
                    <a:pt x="1319" y="529"/>
                  </a:lnTo>
                  <a:lnTo>
                    <a:pt x="1320" y="532"/>
                  </a:lnTo>
                  <a:lnTo>
                    <a:pt x="1322" y="536"/>
                  </a:lnTo>
                  <a:lnTo>
                    <a:pt x="1323" y="539"/>
                  </a:lnTo>
                  <a:lnTo>
                    <a:pt x="1324" y="542"/>
                  </a:lnTo>
                  <a:lnTo>
                    <a:pt x="1325" y="546"/>
                  </a:lnTo>
                  <a:lnTo>
                    <a:pt x="1326" y="549"/>
                  </a:lnTo>
                  <a:lnTo>
                    <a:pt x="1327" y="552"/>
                  </a:lnTo>
                  <a:lnTo>
                    <a:pt x="1329" y="555"/>
                  </a:lnTo>
                  <a:lnTo>
                    <a:pt x="1330" y="558"/>
                  </a:lnTo>
                  <a:lnTo>
                    <a:pt x="1331" y="561"/>
                  </a:lnTo>
                  <a:lnTo>
                    <a:pt x="1332" y="563"/>
                  </a:lnTo>
                  <a:lnTo>
                    <a:pt x="1333" y="566"/>
                  </a:lnTo>
                  <a:lnTo>
                    <a:pt x="1335" y="569"/>
                  </a:lnTo>
                  <a:lnTo>
                    <a:pt x="1336" y="571"/>
                  </a:lnTo>
                  <a:lnTo>
                    <a:pt x="1337" y="573"/>
                  </a:lnTo>
                  <a:lnTo>
                    <a:pt x="1338" y="576"/>
                  </a:lnTo>
                  <a:lnTo>
                    <a:pt x="1340" y="578"/>
                  </a:lnTo>
                  <a:lnTo>
                    <a:pt x="1341" y="580"/>
                  </a:lnTo>
                  <a:lnTo>
                    <a:pt x="1342" y="582"/>
                  </a:lnTo>
                  <a:lnTo>
                    <a:pt x="1343" y="584"/>
                  </a:lnTo>
                  <a:lnTo>
                    <a:pt x="1344" y="586"/>
                  </a:lnTo>
                  <a:lnTo>
                    <a:pt x="1346" y="588"/>
                  </a:lnTo>
                  <a:lnTo>
                    <a:pt x="1347" y="590"/>
                  </a:lnTo>
                  <a:lnTo>
                    <a:pt x="1348" y="592"/>
                  </a:lnTo>
                  <a:lnTo>
                    <a:pt x="1349" y="594"/>
                  </a:lnTo>
                  <a:lnTo>
                    <a:pt x="1350" y="595"/>
                  </a:lnTo>
                  <a:lnTo>
                    <a:pt x="1351" y="597"/>
                  </a:lnTo>
                  <a:lnTo>
                    <a:pt x="1353" y="598"/>
                  </a:lnTo>
                  <a:lnTo>
                    <a:pt x="1354" y="600"/>
                  </a:lnTo>
                  <a:lnTo>
                    <a:pt x="1355" y="601"/>
                  </a:lnTo>
                  <a:lnTo>
                    <a:pt x="1356" y="602"/>
                  </a:lnTo>
                  <a:lnTo>
                    <a:pt x="1357" y="603"/>
                  </a:lnTo>
                  <a:lnTo>
                    <a:pt x="1359" y="605"/>
                  </a:lnTo>
                  <a:lnTo>
                    <a:pt x="1360" y="606"/>
                  </a:lnTo>
                  <a:lnTo>
                    <a:pt x="1361" y="607"/>
                  </a:lnTo>
                  <a:lnTo>
                    <a:pt x="1362" y="608"/>
                  </a:lnTo>
                  <a:lnTo>
                    <a:pt x="1363" y="609"/>
                  </a:lnTo>
                  <a:lnTo>
                    <a:pt x="1365" y="610"/>
                  </a:lnTo>
                  <a:lnTo>
                    <a:pt x="1366" y="610"/>
                  </a:lnTo>
                  <a:lnTo>
                    <a:pt x="1367" y="611"/>
                  </a:lnTo>
                  <a:lnTo>
                    <a:pt x="1368" y="612"/>
                  </a:lnTo>
                  <a:lnTo>
                    <a:pt x="1369" y="612"/>
                  </a:lnTo>
                  <a:lnTo>
                    <a:pt x="1370" y="613"/>
                  </a:lnTo>
                  <a:lnTo>
                    <a:pt x="1372" y="613"/>
                  </a:lnTo>
                  <a:lnTo>
                    <a:pt x="1373" y="614"/>
                  </a:lnTo>
                  <a:lnTo>
                    <a:pt x="1374" y="614"/>
                  </a:lnTo>
                  <a:lnTo>
                    <a:pt x="1375" y="614"/>
                  </a:lnTo>
                  <a:lnTo>
                    <a:pt x="1376" y="615"/>
                  </a:lnTo>
                  <a:lnTo>
                    <a:pt x="1378" y="615"/>
                  </a:lnTo>
                  <a:lnTo>
                    <a:pt x="1379" y="615"/>
                  </a:lnTo>
                  <a:lnTo>
                    <a:pt x="1380" y="615"/>
                  </a:lnTo>
                  <a:lnTo>
                    <a:pt x="1381" y="615"/>
                  </a:lnTo>
                  <a:lnTo>
                    <a:pt x="1382" y="615"/>
                  </a:lnTo>
                  <a:lnTo>
                    <a:pt x="1384" y="615"/>
                  </a:lnTo>
                  <a:lnTo>
                    <a:pt x="1385" y="615"/>
                  </a:lnTo>
                  <a:lnTo>
                    <a:pt x="1386" y="615"/>
                  </a:lnTo>
                  <a:lnTo>
                    <a:pt x="1387" y="615"/>
                  </a:lnTo>
                  <a:lnTo>
                    <a:pt x="1388" y="615"/>
                  </a:lnTo>
                  <a:lnTo>
                    <a:pt x="1389" y="614"/>
                  </a:lnTo>
                  <a:lnTo>
                    <a:pt x="1391" y="614"/>
                  </a:lnTo>
                  <a:lnTo>
                    <a:pt x="1392" y="614"/>
                  </a:lnTo>
                  <a:lnTo>
                    <a:pt x="1393" y="613"/>
                  </a:lnTo>
                  <a:lnTo>
                    <a:pt x="1394" y="613"/>
                  </a:lnTo>
                  <a:lnTo>
                    <a:pt x="1395" y="612"/>
                  </a:lnTo>
                  <a:lnTo>
                    <a:pt x="1397" y="612"/>
                  </a:lnTo>
                  <a:lnTo>
                    <a:pt x="1398" y="611"/>
                  </a:lnTo>
                  <a:lnTo>
                    <a:pt x="1399" y="611"/>
                  </a:lnTo>
                  <a:lnTo>
                    <a:pt x="1400" y="610"/>
                  </a:lnTo>
                  <a:lnTo>
                    <a:pt x="1401" y="609"/>
                  </a:lnTo>
                  <a:lnTo>
                    <a:pt x="1402" y="609"/>
                  </a:lnTo>
                  <a:lnTo>
                    <a:pt x="1404" y="608"/>
                  </a:lnTo>
                  <a:lnTo>
                    <a:pt x="1405" y="607"/>
                  </a:lnTo>
                  <a:lnTo>
                    <a:pt x="1406" y="607"/>
                  </a:lnTo>
                  <a:lnTo>
                    <a:pt x="1407" y="606"/>
                  </a:lnTo>
                  <a:lnTo>
                    <a:pt x="1408" y="605"/>
                  </a:lnTo>
                  <a:lnTo>
                    <a:pt x="1410" y="604"/>
                  </a:lnTo>
                  <a:lnTo>
                    <a:pt x="1411" y="603"/>
                  </a:lnTo>
                  <a:lnTo>
                    <a:pt x="1412" y="602"/>
                  </a:lnTo>
                  <a:lnTo>
                    <a:pt x="1413" y="601"/>
                  </a:lnTo>
                  <a:lnTo>
                    <a:pt x="1414" y="600"/>
                  </a:lnTo>
                  <a:lnTo>
                    <a:pt x="1416" y="599"/>
                  </a:lnTo>
                  <a:lnTo>
                    <a:pt x="1417" y="598"/>
                  </a:lnTo>
                  <a:lnTo>
                    <a:pt x="1418" y="597"/>
                  </a:lnTo>
                  <a:lnTo>
                    <a:pt x="1419" y="596"/>
                  </a:lnTo>
                  <a:lnTo>
                    <a:pt x="1420" y="595"/>
                  </a:lnTo>
                  <a:lnTo>
                    <a:pt x="1421" y="594"/>
                  </a:lnTo>
                  <a:lnTo>
                    <a:pt x="1423" y="593"/>
                  </a:lnTo>
                  <a:lnTo>
                    <a:pt x="1424" y="592"/>
                  </a:lnTo>
                  <a:lnTo>
                    <a:pt x="1425" y="591"/>
                  </a:lnTo>
                  <a:lnTo>
                    <a:pt x="1426" y="590"/>
                  </a:lnTo>
                  <a:lnTo>
                    <a:pt x="1427" y="589"/>
                  </a:lnTo>
                  <a:lnTo>
                    <a:pt x="1429" y="587"/>
                  </a:lnTo>
                  <a:lnTo>
                    <a:pt x="1430" y="586"/>
                  </a:lnTo>
                  <a:lnTo>
                    <a:pt x="1431" y="585"/>
                  </a:lnTo>
                  <a:lnTo>
                    <a:pt x="1432" y="584"/>
                  </a:lnTo>
                  <a:lnTo>
                    <a:pt x="1433" y="583"/>
                  </a:lnTo>
                  <a:lnTo>
                    <a:pt x="1435" y="581"/>
                  </a:lnTo>
                  <a:lnTo>
                    <a:pt x="1436" y="580"/>
                  </a:lnTo>
                  <a:lnTo>
                    <a:pt x="1437" y="579"/>
                  </a:lnTo>
                  <a:lnTo>
                    <a:pt x="1438" y="578"/>
                  </a:lnTo>
                  <a:lnTo>
                    <a:pt x="1439" y="576"/>
                  </a:lnTo>
                  <a:lnTo>
                    <a:pt x="1440" y="575"/>
                  </a:lnTo>
                  <a:lnTo>
                    <a:pt x="1442" y="574"/>
                  </a:lnTo>
                  <a:lnTo>
                    <a:pt x="1443" y="573"/>
                  </a:lnTo>
                  <a:lnTo>
                    <a:pt x="1444" y="571"/>
                  </a:lnTo>
                  <a:lnTo>
                    <a:pt x="1445" y="570"/>
                  </a:lnTo>
                  <a:lnTo>
                    <a:pt x="1446" y="569"/>
                  </a:lnTo>
                  <a:lnTo>
                    <a:pt x="1448" y="568"/>
                  </a:lnTo>
                  <a:lnTo>
                    <a:pt x="1449" y="566"/>
                  </a:lnTo>
                  <a:lnTo>
                    <a:pt x="1450" y="565"/>
                  </a:lnTo>
                  <a:lnTo>
                    <a:pt x="1451" y="564"/>
                  </a:lnTo>
                  <a:lnTo>
                    <a:pt x="1452" y="562"/>
                  </a:lnTo>
                  <a:lnTo>
                    <a:pt x="1453" y="561"/>
                  </a:lnTo>
                  <a:lnTo>
                    <a:pt x="1455" y="560"/>
                  </a:lnTo>
                  <a:lnTo>
                    <a:pt x="1456" y="559"/>
                  </a:lnTo>
                  <a:lnTo>
                    <a:pt x="1457" y="557"/>
                  </a:lnTo>
                  <a:lnTo>
                    <a:pt x="1458" y="556"/>
                  </a:lnTo>
                  <a:lnTo>
                    <a:pt x="1459" y="555"/>
                  </a:lnTo>
                  <a:lnTo>
                    <a:pt x="1461" y="554"/>
                  </a:lnTo>
                  <a:lnTo>
                    <a:pt x="1462" y="552"/>
                  </a:lnTo>
                  <a:lnTo>
                    <a:pt x="1463" y="551"/>
                  </a:lnTo>
                  <a:lnTo>
                    <a:pt x="1464" y="550"/>
                  </a:lnTo>
                  <a:lnTo>
                    <a:pt x="1465" y="548"/>
                  </a:lnTo>
                  <a:lnTo>
                    <a:pt x="1467" y="547"/>
                  </a:lnTo>
                  <a:lnTo>
                    <a:pt x="1468" y="546"/>
                  </a:lnTo>
                  <a:lnTo>
                    <a:pt x="1469" y="545"/>
                  </a:lnTo>
                  <a:lnTo>
                    <a:pt x="1470" y="544"/>
                  </a:lnTo>
                  <a:lnTo>
                    <a:pt x="1471" y="542"/>
                  </a:lnTo>
                  <a:lnTo>
                    <a:pt x="1472" y="541"/>
                  </a:lnTo>
                  <a:lnTo>
                    <a:pt x="1474" y="540"/>
                  </a:lnTo>
                  <a:lnTo>
                    <a:pt x="1475" y="539"/>
                  </a:lnTo>
                  <a:lnTo>
                    <a:pt x="1476" y="538"/>
                  </a:lnTo>
                  <a:lnTo>
                    <a:pt x="1477" y="536"/>
                  </a:lnTo>
                  <a:lnTo>
                    <a:pt x="1478" y="535"/>
                  </a:lnTo>
                  <a:lnTo>
                    <a:pt x="1480" y="534"/>
                  </a:lnTo>
                  <a:lnTo>
                    <a:pt x="1481" y="533"/>
                  </a:lnTo>
                  <a:lnTo>
                    <a:pt x="1482" y="532"/>
                  </a:lnTo>
                  <a:lnTo>
                    <a:pt x="1483" y="531"/>
                  </a:lnTo>
                  <a:lnTo>
                    <a:pt x="1484" y="530"/>
                  </a:lnTo>
                  <a:lnTo>
                    <a:pt x="1486" y="528"/>
                  </a:lnTo>
                  <a:lnTo>
                    <a:pt x="1487" y="527"/>
                  </a:lnTo>
                  <a:lnTo>
                    <a:pt x="1488" y="526"/>
                  </a:lnTo>
                  <a:lnTo>
                    <a:pt x="1489" y="525"/>
                  </a:lnTo>
                  <a:lnTo>
                    <a:pt x="1490" y="524"/>
                  </a:lnTo>
                  <a:lnTo>
                    <a:pt x="1491" y="523"/>
                  </a:lnTo>
                  <a:lnTo>
                    <a:pt x="1493" y="522"/>
                  </a:lnTo>
                  <a:lnTo>
                    <a:pt x="1494" y="521"/>
                  </a:lnTo>
                  <a:lnTo>
                    <a:pt x="1495" y="520"/>
                  </a:lnTo>
                  <a:lnTo>
                    <a:pt x="1496" y="519"/>
                  </a:lnTo>
                  <a:lnTo>
                    <a:pt x="1497" y="518"/>
                  </a:lnTo>
                  <a:lnTo>
                    <a:pt x="1499" y="517"/>
                  </a:lnTo>
                  <a:lnTo>
                    <a:pt x="1500" y="516"/>
                  </a:lnTo>
                  <a:lnTo>
                    <a:pt x="1501" y="515"/>
                  </a:lnTo>
                  <a:lnTo>
                    <a:pt x="1502" y="514"/>
                  </a:lnTo>
                  <a:lnTo>
                    <a:pt x="1503" y="513"/>
                  </a:lnTo>
                  <a:lnTo>
                    <a:pt x="1505" y="512"/>
                  </a:lnTo>
                  <a:lnTo>
                    <a:pt x="1506" y="511"/>
                  </a:lnTo>
                  <a:lnTo>
                    <a:pt x="1507" y="511"/>
                  </a:lnTo>
                  <a:lnTo>
                    <a:pt x="1508" y="510"/>
                  </a:lnTo>
                  <a:lnTo>
                    <a:pt x="1509" y="509"/>
                  </a:lnTo>
                  <a:lnTo>
                    <a:pt x="1510" y="508"/>
                  </a:lnTo>
                  <a:lnTo>
                    <a:pt x="1512" y="507"/>
                  </a:lnTo>
                  <a:lnTo>
                    <a:pt x="1513" y="507"/>
                  </a:lnTo>
                  <a:lnTo>
                    <a:pt x="1514" y="506"/>
                  </a:lnTo>
                  <a:lnTo>
                    <a:pt x="1515" y="505"/>
                  </a:lnTo>
                  <a:lnTo>
                    <a:pt x="1516" y="504"/>
                  </a:lnTo>
                  <a:lnTo>
                    <a:pt x="1518" y="504"/>
                  </a:lnTo>
                  <a:lnTo>
                    <a:pt x="1519" y="503"/>
                  </a:lnTo>
                  <a:lnTo>
                    <a:pt x="1520" y="502"/>
                  </a:lnTo>
                  <a:lnTo>
                    <a:pt x="1521" y="501"/>
                  </a:lnTo>
                  <a:lnTo>
                    <a:pt x="1522" y="501"/>
                  </a:lnTo>
                  <a:lnTo>
                    <a:pt x="1523" y="500"/>
                  </a:lnTo>
                  <a:lnTo>
                    <a:pt x="1525" y="499"/>
                  </a:lnTo>
                  <a:lnTo>
                    <a:pt x="1526" y="499"/>
                  </a:lnTo>
                  <a:lnTo>
                    <a:pt x="1527" y="498"/>
                  </a:lnTo>
                  <a:lnTo>
                    <a:pt x="1528" y="498"/>
                  </a:lnTo>
                  <a:lnTo>
                    <a:pt x="1530" y="497"/>
                  </a:lnTo>
                  <a:lnTo>
                    <a:pt x="1531" y="497"/>
                  </a:lnTo>
                  <a:lnTo>
                    <a:pt x="1532" y="496"/>
                  </a:lnTo>
                  <a:lnTo>
                    <a:pt x="1533" y="495"/>
                  </a:lnTo>
                  <a:lnTo>
                    <a:pt x="1534" y="495"/>
                  </a:lnTo>
                  <a:lnTo>
                    <a:pt x="1536" y="494"/>
                  </a:lnTo>
                  <a:lnTo>
                    <a:pt x="1537" y="494"/>
                  </a:lnTo>
                  <a:lnTo>
                    <a:pt x="1538" y="493"/>
                  </a:lnTo>
                  <a:lnTo>
                    <a:pt x="1539" y="493"/>
                  </a:lnTo>
                  <a:lnTo>
                    <a:pt x="1540" y="493"/>
                  </a:lnTo>
                  <a:lnTo>
                    <a:pt x="1542" y="492"/>
                  </a:lnTo>
                  <a:lnTo>
                    <a:pt x="1543" y="492"/>
                  </a:lnTo>
                  <a:lnTo>
                    <a:pt x="1544" y="491"/>
                  </a:lnTo>
                  <a:lnTo>
                    <a:pt x="1545" y="491"/>
                  </a:lnTo>
                  <a:lnTo>
                    <a:pt x="1546" y="491"/>
                  </a:lnTo>
                  <a:lnTo>
                    <a:pt x="1547" y="490"/>
                  </a:lnTo>
                  <a:lnTo>
                    <a:pt x="1549" y="490"/>
                  </a:lnTo>
                  <a:lnTo>
                    <a:pt x="1550" y="490"/>
                  </a:lnTo>
                  <a:lnTo>
                    <a:pt x="1551" y="489"/>
                  </a:lnTo>
                  <a:lnTo>
                    <a:pt x="1552" y="489"/>
                  </a:lnTo>
                  <a:lnTo>
                    <a:pt x="1553" y="489"/>
                  </a:lnTo>
                  <a:lnTo>
                    <a:pt x="1555" y="488"/>
                  </a:lnTo>
                  <a:lnTo>
                    <a:pt x="1556" y="488"/>
                  </a:lnTo>
                  <a:lnTo>
                    <a:pt x="1557" y="488"/>
                  </a:lnTo>
                  <a:lnTo>
                    <a:pt x="1558" y="488"/>
                  </a:lnTo>
                  <a:lnTo>
                    <a:pt x="1559" y="487"/>
                  </a:lnTo>
                  <a:lnTo>
                    <a:pt x="1561" y="487"/>
                  </a:lnTo>
                  <a:lnTo>
                    <a:pt x="1562" y="487"/>
                  </a:lnTo>
                  <a:lnTo>
                    <a:pt x="1563" y="487"/>
                  </a:lnTo>
                  <a:lnTo>
                    <a:pt x="1564" y="487"/>
                  </a:lnTo>
                  <a:lnTo>
                    <a:pt x="1565" y="486"/>
                  </a:lnTo>
                  <a:lnTo>
                    <a:pt x="1566" y="486"/>
                  </a:lnTo>
                  <a:lnTo>
                    <a:pt x="1568" y="486"/>
                  </a:lnTo>
                  <a:lnTo>
                    <a:pt x="1569" y="486"/>
                  </a:lnTo>
                  <a:lnTo>
                    <a:pt x="1570" y="486"/>
                  </a:lnTo>
                  <a:lnTo>
                    <a:pt x="1571" y="486"/>
                  </a:lnTo>
                  <a:lnTo>
                    <a:pt x="1572" y="486"/>
                  </a:lnTo>
                  <a:lnTo>
                    <a:pt x="1574" y="486"/>
                  </a:lnTo>
                  <a:lnTo>
                    <a:pt x="1575" y="485"/>
                  </a:lnTo>
                  <a:lnTo>
                    <a:pt x="1576" y="485"/>
                  </a:lnTo>
                  <a:lnTo>
                    <a:pt x="1577" y="485"/>
                  </a:lnTo>
                  <a:lnTo>
                    <a:pt x="1578" y="485"/>
                  </a:lnTo>
                  <a:lnTo>
                    <a:pt x="1579" y="485"/>
                  </a:lnTo>
                  <a:lnTo>
                    <a:pt x="1581" y="485"/>
                  </a:lnTo>
                  <a:lnTo>
                    <a:pt x="1582" y="485"/>
                  </a:lnTo>
                  <a:lnTo>
                    <a:pt x="1583" y="485"/>
                  </a:lnTo>
                  <a:lnTo>
                    <a:pt x="1584" y="485"/>
                  </a:lnTo>
                  <a:lnTo>
                    <a:pt x="1585" y="485"/>
                  </a:lnTo>
                  <a:lnTo>
                    <a:pt x="1587" y="485"/>
                  </a:lnTo>
                  <a:lnTo>
                    <a:pt x="1588" y="485"/>
                  </a:lnTo>
                  <a:lnTo>
                    <a:pt x="1589" y="485"/>
                  </a:lnTo>
                  <a:lnTo>
                    <a:pt x="1590" y="485"/>
                  </a:lnTo>
                  <a:lnTo>
                    <a:pt x="1591" y="485"/>
                  </a:lnTo>
                  <a:lnTo>
                    <a:pt x="1593" y="485"/>
                  </a:lnTo>
                  <a:lnTo>
                    <a:pt x="1594" y="485"/>
                  </a:lnTo>
                  <a:lnTo>
                    <a:pt x="1595" y="486"/>
                  </a:lnTo>
                  <a:lnTo>
                    <a:pt x="1596" y="486"/>
                  </a:lnTo>
                  <a:lnTo>
                    <a:pt x="1597" y="486"/>
                  </a:lnTo>
                  <a:lnTo>
                    <a:pt x="1598" y="486"/>
                  </a:lnTo>
                  <a:lnTo>
                    <a:pt x="1600" y="486"/>
                  </a:lnTo>
                  <a:lnTo>
                    <a:pt x="1601" y="486"/>
                  </a:lnTo>
                  <a:lnTo>
                    <a:pt x="1602" y="486"/>
                  </a:lnTo>
                  <a:lnTo>
                    <a:pt x="1603" y="486"/>
                  </a:lnTo>
                  <a:lnTo>
                    <a:pt x="1604" y="486"/>
                  </a:lnTo>
                  <a:lnTo>
                    <a:pt x="1606" y="487"/>
                  </a:lnTo>
                  <a:lnTo>
                    <a:pt x="1607" y="487"/>
                  </a:lnTo>
                  <a:lnTo>
                    <a:pt x="1608" y="487"/>
                  </a:lnTo>
                  <a:lnTo>
                    <a:pt x="1609" y="487"/>
                  </a:lnTo>
                  <a:lnTo>
                    <a:pt x="1610" y="487"/>
                  </a:lnTo>
                  <a:lnTo>
                    <a:pt x="1612" y="487"/>
                  </a:lnTo>
                  <a:lnTo>
                    <a:pt x="1613" y="487"/>
                  </a:lnTo>
                  <a:lnTo>
                    <a:pt x="1614" y="488"/>
                  </a:lnTo>
                  <a:lnTo>
                    <a:pt x="1615" y="488"/>
                  </a:lnTo>
                  <a:lnTo>
                    <a:pt x="1616" y="488"/>
                  </a:lnTo>
                  <a:lnTo>
                    <a:pt x="1617" y="488"/>
                  </a:lnTo>
                  <a:lnTo>
                    <a:pt x="1619" y="488"/>
                  </a:lnTo>
                  <a:lnTo>
                    <a:pt x="1620" y="489"/>
                  </a:lnTo>
                  <a:lnTo>
                    <a:pt x="1621" y="489"/>
                  </a:lnTo>
                  <a:lnTo>
                    <a:pt x="1622" y="489"/>
                  </a:lnTo>
                  <a:lnTo>
                    <a:pt x="1623" y="489"/>
                  </a:lnTo>
                  <a:lnTo>
                    <a:pt x="1625" y="489"/>
                  </a:lnTo>
                  <a:lnTo>
                    <a:pt x="1626" y="490"/>
                  </a:lnTo>
                  <a:lnTo>
                    <a:pt x="1627" y="490"/>
                  </a:lnTo>
                  <a:lnTo>
                    <a:pt x="1628" y="490"/>
                  </a:lnTo>
                  <a:lnTo>
                    <a:pt x="1629" y="490"/>
                  </a:lnTo>
                  <a:lnTo>
                    <a:pt x="1630" y="490"/>
                  </a:lnTo>
                  <a:lnTo>
                    <a:pt x="1632" y="491"/>
                  </a:lnTo>
                  <a:lnTo>
                    <a:pt x="1633" y="491"/>
                  </a:lnTo>
                  <a:lnTo>
                    <a:pt x="1634" y="491"/>
                  </a:lnTo>
                  <a:lnTo>
                    <a:pt x="1635" y="491"/>
                  </a:lnTo>
                  <a:lnTo>
                    <a:pt x="1636" y="491"/>
                  </a:lnTo>
                  <a:lnTo>
                    <a:pt x="1638" y="492"/>
                  </a:lnTo>
                  <a:lnTo>
                    <a:pt x="1639" y="492"/>
                  </a:lnTo>
                  <a:lnTo>
                    <a:pt x="1640" y="492"/>
                  </a:lnTo>
                  <a:lnTo>
                    <a:pt x="1641" y="492"/>
                  </a:lnTo>
                  <a:lnTo>
                    <a:pt x="1642" y="493"/>
                  </a:lnTo>
                  <a:lnTo>
                    <a:pt x="1644" y="493"/>
                  </a:lnTo>
                  <a:lnTo>
                    <a:pt x="1645" y="493"/>
                  </a:lnTo>
                  <a:lnTo>
                    <a:pt x="1646" y="493"/>
                  </a:lnTo>
                  <a:lnTo>
                    <a:pt x="1647" y="494"/>
                  </a:lnTo>
                  <a:lnTo>
                    <a:pt x="1648" y="494"/>
                  </a:lnTo>
                  <a:lnTo>
                    <a:pt x="1649" y="494"/>
                  </a:lnTo>
                  <a:lnTo>
                    <a:pt x="1651" y="494"/>
                  </a:lnTo>
                  <a:lnTo>
                    <a:pt x="1652" y="495"/>
                  </a:lnTo>
                  <a:lnTo>
                    <a:pt x="1653" y="495"/>
                  </a:lnTo>
                  <a:lnTo>
                    <a:pt x="1654" y="495"/>
                  </a:lnTo>
                  <a:lnTo>
                    <a:pt x="1655" y="495"/>
                  </a:lnTo>
                  <a:lnTo>
                    <a:pt x="1657" y="496"/>
                  </a:lnTo>
                  <a:lnTo>
                    <a:pt x="1658" y="496"/>
                  </a:lnTo>
                  <a:lnTo>
                    <a:pt x="1659" y="496"/>
                  </a:lnTo>
                  <a:lnTo>
                    <a:pt x="1660" y="496"/>
                  </a:lnTo>
                  <a:lnTo>
                    <a:pt x="1661" y="497"/>
                  </a:lnTo>
                  <a:lnTo>
                    <a:pt x="1663" y="497"/>
                  </a:lnTo>
                  <a:lnTo>
                    <a:pt x="1664" y="497"/>
                  </a:lnTo>
                  <a:lnTo>
                    <a:pt x="1665" y="497"/>
                  </a:lnTo>
                  <a:lnTo>
                    <a:pt x="1666" y="497"/>
                  </a:lnTo>
                  <a:lnTo>
                    <a:pt x="1667" y="498"/>
                  </a:lnTo>
                  <a:lnTo>
                    <a:pt x="1668" y="498"/>
                  </a:lnTo>
                  <a:lnTo>
                    <a:pt x="1670" y="498"/>
                  </a:lnTo>
                  <a:lnTo>
                    <a:pt x="1671" y="498"/>
                  </a:lnTo>
                  <a:lnTo>
                    <a:pt x="1672" y="499"/>
                  </a:lnTo>
                  <a:lnTo>
                    <a:pt x="1673" y="499"/>
                  </a:lnTo>
                  <a:lnTo>
                    <a:pt x="1674" y="499"/>
                  </a:lnTo>
                  <a:lnTo>
                    <a:pt x="1676" y="499"/>
                  </a:lnTo>
                  <a:lnTo>
                    <a:pt x="1677" y="500"/>
                  </a:lnTo>
                  <a:lnTo>
                    <a:pt x="1678" y="500"/>
                  </a:lnTo>
                  <a:lnTo>
                    <a:pt x="1679" y="500"/>
                  </a:lnTo>
                  <a:lnTo>
                    <a:pt x="1680" y="500"/>
                  </a:lnTo>
                  <a:lnTo>
                    <a:pt x="1682" y="500"/>
                  </a:lnTo>
                  <a:lnTo>
                    <a:pt x="1683" y="501"/>
                  </a:lnTo>
                  <a:lnTo>
                    <a:pt x="1684" y="501"/>
                  </a:lnTo>
                  <a:lnTo>
                    <a:pt x="1685" y="501"/>
                  </a:lnTo>
                  <a:lnTo>
                    <a:pt x="1686" y="501"/>
                  </a:lnTo>
                  <a:lnTo>
                    <a:pt x="1687" y="501"/>
                  </a:lnTo>
                  <a:lnTo>
                    <a:pt x="1689" y="502"/>
                  </a:lnTo>
                  <a:lnTo>
                    <a:pt x="1690" y="502"/>
                  </a:lnTo>
                  <a:lnTo>
                    <a:pt x="1691" y="502"/>
                  </a:lnTo>
                  <a:lnTo>
                    <a:pt x="1692" y="502"/>
                  </a:lnTo>
                  <a:lnTo>
                    <a:pt x="1693" y="503"/>
                  </a:lnTo>
                  <a:lnTo>
                    <a:pt x="1695" y="503"/>
                  </a:lnTo>
                  <a:lnTo>
                    <a:pt x="1696" y="503"/>
                  </a:lnTo>
                  <a:lnTo>
                    <a:pt x="1697" y="503"/>
                  </a:lnTo>
                  <a:lnTo>
                    <a:pt x="1698" y="503"/>
                  </a:lnTo>
                  <a:lnTo>
                    <a:pt x="1699" y="503"/>
                  </a:lnTo>
                  <a:lnTo>
                    <a:pt x="1700" y="504"/>
                  </a:lnTo>
                  <a:lnTo>
                    <a:pt x="1702" y="504"/>
                  </a:lnTo>
                  <a:lnTo>
                    <a:pt x="1703" y="504"/>
                  </a:lnTo>
                  <a:lnTo>
                    <a:pt x="1704" y="504"/>
                  </a:lnTo>
                  <a:lnTo>
                    <a:pt x="1705" y="504"/>
                  </a:lnTo>
                  <a:lnTo>
                    <a:pt x="1706" y="504"/>
                  </a:lnTo>
                  <a:lnTo>
                    <a:pt x="1708" y="505"/>
                  </a:lnTo>
                  <a:lnTo>
                    <a:pt x="1709" y="505"/>
                  </a:lnTo>
                  <a:lnTo>
                    <a:pt x="1710" y="505"/>
                  </a:lnTo>
                  <a:lnTo>
                    <a:pt x="1711" y="505"/>
                  </a:lnTo>
                  <a:lnTo>
                    <a:pt x="1712" y="505"/>
                  </a:lnTo>
                  <a:lnTo>
                    <a:pt x="1714" y="505"/>
                  </a:lnTo>
                  <a:lnTo>
                    <a:pt x="1715" y="506"/>
                  </a:lnTo>
                  <a:lnTo>
                    <a:pt x="1716" y="506"/>
                  </a:lnTo>
                  <a:lnTo>
                    <a:pt x="1717" y="506"/>
                  </a:lnTo>
                  <a:lnTo>
                    <a:pt x="1718" y="506"/>
                  </a:lnTo>
                  <a:lnTo>
                    <a:pt x="1719" y="506"/>
                  </a:lnTo>
                  <a:lnTo>
                    <a:pt x="1721" y="506"/>
                  </a:lnTo>
                  <a:lnTo>
                    <a:pt x="1722" y="506"/>
                  </a:lnTo>
                  <a:lnTo>
                    <a:pt x="1723" y="507"/>
                  </a:lnTo>
                  <a:lnTo>
                    <a:pt x="1724" y="507"/>
                  </a:lnTo>
                  <a:lnTo>
                    <a:pt x="1726" y="507"/>
                  </a:lnTo>
                  <a:lnTo>
                    <a:pt x="1727" y="507"/>
                  </a:lnTo>
                  <a:lnTo>
                    <a:pt x="1728" y="507"/>
                  </a:lnTo>
                  <a:lnTo>
                    <a:pt x="1729" y="507"/>
                  </a:lnTo>
                  <a:lnTo>
                    <a:pt x="1730" y="507"/>
                  </a:lnTo>
                  <a:lnTo>
                    <a:pt x="1732" y="507"/>
                  </a:lnTo>
                  <a:lnTo>
                    <a:pt x="1733" y="507"/>
                  </a:lnTo>
                  <a:lnTo>
                    <a:pt x="1734" y="508"/>
                  </a:lnTo>
                  <a:lnTo>
                    <a:pt x="1735" y="508"/>
                  </a:lnTo>
                  <a:lnTo>
                    <a:pt x="1736" y="508"/>
                  </a:lnTo>
                  <a:lnTo>
                    <a:pt x="1738" y="508"/>
                  </a:lnTo>
                  <a:lnTo>
                    <a:pt x="1739" y="508"/>
                  </a:lnTo>
                  <a:lnTo>
                    <a:pt x="1740" y="508"/>
                  </a:lnTo>
                  <a:lnTo>
                    <a:pt x="1741" y="508"/>
                  </a:lnTo>
                  <a:lnTo>
                    <a:pt x="1742" y="508"/>
                  </a:lnTo>
                  <a:lnTo>
                    <a:pt x="1743" y="508"/>
                  </a:lnTo>
                  <a:lnTo>
                    <a:pt x="1745" y="508"/>
                  </a:lnTo>
                  <a:lnTo>
                    <a:pt x="1746" y="508"/>
                  </a:lnTo>
                  <a:lnTo>
                    <a:pt x="1747" y="509"/>
                  </a:lnTo>
                  <a:lnTo>
                    <a:pt x="1748" y="509"/>
                  </a:lnTo>
                  <a:lnTo>
                    <a:pt x="1749" y="509"/>
                  </a:lnTo>
                  <a:lnTo>
                    <a:pt x="1751" y="509"/>
                  </a:lnTo>
                  <a:lnTo>
                    <a:pt x="1752" y="509"/>
                  </a:lnTo>
                  <a:lnTo>
                    <a:pt x="1753" y="509"/>
                  </a:lnTo>
                  <a:lnTo>
                    <a:pt x="1754" y="509"/>
                  </a:lnTo>
                  <a:lnTo>
                    <a:pt x="1755" y="509"/>
                  </a:lnTo>
                  <a:lnTo>
                    <a:pt x="1756" y="509"/>
                  </a:lnTo>
                  <a:lnTo>
                    <a:pt x="1758" y="509"/>
                  </a:lnTo>
                  <a:lnTo>
                    <a:pt x="1759" y="509"/>
                  </a:lnTo>
                  <a:lnTo>
                    <a:pt x="1760" y="509"/>
                  </a:lnTo>
                  <a:lnTo>
                    <a:pt x="1761" y="509"/>
                  </a:lnTo>
                  <a:lnTo>
                    <a:pt x="1762" y="509"/>
                  </a:lnTo>
                  <a:lnTo>
                    <a:pt x="1764" y="509"/>
                  </a:lnTo>
                  <a:lnTo>
                    <a:pt x="1765" y="509"/>
                  </a:lnTo>
                  <a:lnTo>
                    <a:pt x="1766" y="509"/>
                  </a:lnTo>
                  <a:lnTo>
                    <a:pt x="1767" y="509"/>
                  </a:lnTo>
                  <a:lnTo>
                    <a:pt x="1768" y="509"/>
                  </a:lnTo>
                  <a:lnTo>
                    <a:pt x="1770" y="509"/>
                  </a:lnTo>
                  <a:lnTo>
                    <a:pt x="1771" y="509"/>
                  </a:lnTo>
                  <a:lnTo>
                    <a:pt x="1772" y="510"/>
                  </a:lnTo>
                  <a:lnTo>
                    <a:pt x="1773" y="510"/>
                  </a:lnTo>
                  <a:lnTo>
                    <a:pt x="1774" y="510"/>
                  </a:lnTo>
                  <a:lnTo>
                    <a:pt x="1775" y="510"/>
                  </a:lnTo>
                  <a:lnTo>
                    <a:pt x="1777" y="510"/>
                  </a:lnTo>
                  <a:lnTo>
                    <a:pt x="1778" y="510"/>
                  </a:lnTo>
                  <a:lnTo>
                    <a:pt x="1779" y="510"/>
                  </a:lnTo>
                  <a:lnTo>
                    <a:pt x="1780" y="510"/>
                  </a:lnTo>
                  <a:lnTo>
                    <a:pt x="1781" y="510"/>
                  </a:lnTo>
                  <a:lnTo>
                    <a:pt x="1783" y="510"/>
                  </a:lnTo>
                  <a:lnTo>
                    <a:pt x="1784" y="510"/>
                  </a:lnTo>
                  <a:lnTo>
                    <a:pt x="1785" y="510"/>
                  </a:lnTo>
                  <a:lnTo>
                    <a:pt x="1786" y="510"/>
                  </a:lnTo>
                  <a:lnTo>
                    <a:pt x="1787" y="510"/>
                  </a:lnTo>
                  <a:lnTo>
                    <a:pt x="1789" y="510"/>
                  </a:lnTo>
                  <a:lnTo>
                    <a:pt x="1790" y="510"/>
                  </a:lnTo>
                  <a:lnTo>
                    <a:pt x="1791" y="510"/>
                  </a:lnTo>
                  <a:lnTo>
                    <a:pt x="1792" y="510"/>
                  </a:lnTo>
                  <a:lnTo>
                    <a:pt x="1793" y="510"/>
                  </a:lnTo>
                  <a:lnTo>
                    <a:pt x="1794" y="510"/>
                  </a:lnTo>
                  <a:lnTo>
                    <a:pt x="1796" y="510"/>
                  </a:lnTo>
                  <a:lnTo>
                    <a:pt x="1797" y="510"/>
                  </a:lnTo>
                  <a:lnTo>
                    <a:pt x="1798" y="510"/>
                  </a:lnTo>
                  <a:lnTo>
                    <a:pt x="1799" y="510"/>
                  </a:lnTo>
                  <a:lnTo>
                    <a:pt x="1800" y="510"/>
                  </a:lnTo>
                  <a:lnTo>
                    <a:pt x="1802" y="509"/>
                  </a:lnTo>
                  <a:lnTo>
                    <a:pt x="1803" y="509"/>
                  </a:lnTo>
                  <a:lnTo>
                    <a:pt x="1804" y="509"/>
                  </a:lnTo>
                  <a:lnTo>
                    <a:pt x="1805" y="509"/>
                  </a:lnTo>
                  <a:lnTo>
                    <a:pt x="1806" y="509"/>
                  </a:lnTo>
                  <a:lnTo>
                    <a:pt x="1808" y="509"/>
                  </a:lnTo>
                  <a:lnTo>
                    <a:pt x="1809" y="509"/>
                  </a:lnTo>
                  <a:lnTo>
                    <a:pt x="1810" y="509"/>
                  </a:lnTo>
                  <a:lnTo>
                    <a:pt x="1811" y="509"/>
                  </a:lnTo>
                  <a:lnTo>
                    <a:pt x="1812" y="509"/>
                  </a:lnTo>
                  <a:lnTo>
                    <a:pt x="1813" y="509"/>
                  </a:lnTo>
                  <a:lnTo>
                    <a:pt x="1815" y="509"/>
                  </a:lnTo>
                  <a:lnTo>
                    <a:pt x="1816" y="509"/>
                  </a:lnTo>
                  <a:lnTo>
                    <a:pt x="1817" y="509"/>
                  </a:lnTo>
                  <a:lnTo>
                    <a:pt x="1818" y="509"/>
                  </a:lnTo>
                  <a:lnTo>
                    <a:pt x="1819" y="509"/>
                  </a:lnTo>
                  <a:lnTo>
                    <a:pt x="1821" y="509"/>
                  </a:lnTo>
                  <a:lnTo>
                    <a:pt x="1822" y="509"/>
                  </a:lnTo>
                  <a:lnTo>
                    <a:pt x="1823" y="509"/>
                  </a:lnTo>
                  <a:lnTo>
                    <a:pt x="1824" y="509"/>
                  </a:lnTo>
                  <a:lnTo>
                    <a:pt x="1825" y="509"/>
                  </a:lnTo>
                  <a:lnTo>
                    <a:pt x="1826" y="509"/>
                  </a:lnTo>
                  <a:lnTo>
                    <a:pt x="1828" y="509"/>
                  </a:lnTo>
                  <a:lnTo>
                    <a:pt x="1829" y="509"/>
                  </a:lnTo>
                  <a:lnTo>
                    <a:pt x="1830" y="509"/>
                  </a:lnTo>
                  <a:lnTo>
                    <a:pt x="1831" y="509"/>
                  </a:lnTo>
                  <a:lnTo>
                    <a:pt x="1832" y="509"/>
                  </a:lnTo>
                  <a:lnTo>
                    <a:pt x="1834" y="509"/>
                  </a:lnTo>
                  <a:lnTo>
                    <a:pt x="1835" y="509"/>
                  </a:lnTo>
                  <a:lnTo>
                    <a:pt x="1836" y="509"/>
                  </a:lnTo>
                  <a:lnTo>
                    <a:pt x="1837" y="508"/>
                  </a:lnTo>
                  <a:lnTo>
                    <a:pt x="1838" y="508"/>
                  </a:lnTo>
                  <a:lnTo>
                    <a:pt x="1840" y="508"/>
                  </a:lnTo>
                  <a:lnTo>
                    <a:pt x="1841" y="508"/>
                  </a:lnTo>
                  <a:lnTo>
                    <a:pt x="1842" y="508"/>
                  </a:lnTo>
                  <a:lnTo>
                    <a:pt x="1843" y="508"/>
                  </a:lnTo>
                  <a:lnTo>
                    <a:pt x="1844" y="508"/>
                  </a:lnTo>
                  <a:lnTo>
                    <a:pt x="1845" y="508"/>
                  </a:lnTo>
                  <a:lnTo>
                    <a:pt x="1847" y="508"/>
                  </a:lnTo>
                  <a:lnTo>
                    <a:pt x="1848" y="508"/>
                  </a:lnTo>
                  <a:lnTo>
                    <a:pt x="1849" y="508"/>
                  </a:lnTo>
                  <a:lnTo>
                    <a:pt x="1850" y="508"/>
                  </a:lnTo>
                  <a:lnTo>
                    <a:pt x="1851" y="508"/>
                  </a:lnTo>
                  <a:lnTo>
                    <a:pt x="1853" y="508"/>
                  </a:lnTo>
                  <a:lnTo>
                    <a:pt x="1854" y="508"/>
                  </a:lnTo>
                  <a:lnTo>
                    <a:pt x="1855" y="508"/>
                  </a:lnTo>
                  <a:lnTo>
                    <a:pt x="1856" y="508"/>
                  </a:lnTo>
                  <a:lnTo>
                    <a:pt x="1857" y="508"/>
                  </a:lnTo>
                  <a:lnTo>
                    <a:pt x="1859" y="508"/>
                  </a:lnTo>
                  <a:lnTo>
                    <a:pt x="1860" y="508"/>
                  </a:lnTo>
                  <a:lnTo>
                    <a:pt x="1861" y="508"/>
                  </a:lnTo>
                  <a:lnTo>
                    <a:pt x="1862" y="508"/>
                  </a:lnTo>
                  <a:lnTo>
                    <a:pt x="1863" y="507"/>
                  </a:lnTo>
                  <a:lnTo>
                    <a:pt x="1864" y="507"/>
                  </a:lnTo>
                  <a:lnTo>
                    <a:pt x="1866" y="507"/>
                  </a:lnTo>
                  <a:lnTo>
                    <a:pt x="1867" y="507"/>
                  </a:lnTo>
                  <a:lnTo>
                    <a:pt x="1868" y="507"/>
                  </a:lnTo>
                  <a:lnTo>
                    <a:pt x="1869" y="507"/>
                  </a:lnTo>
                  <a:lnTo>
                    <a:pt x="1870" y="507"/>
                  </a:lnTo>
                  <a:lnTo>
                    <a:pt x="1872" y="507"/>
                  </a:lnTo>
                  <a:lnTo>
                    <a:pt x="1873" y="507"/>
                  </a:lnTo>
                  <a:lnTo>
                    <a:pt x="1874" y="507"/>
                  </a:lnTo>
                  <a:lnTo>
                    <a:pt x="1875" y="507"/>
                  </a:lnTo>
                  <a:lnTo>
                    <a:pt x="1876" y="507"/>
                  </a:lnTo>
                  <a:lnTo>
                    <a:pt x="1877" y="507"/>
                  </a:lnTo>
                  <a:lnTo>
                    <a:pt x="1879" y="507"/>
                  </a:lnTo>
                  <a:lnTo>
                    <a:pt x="1880" y="507"/>
                  </a:lnTo>
                  <a:lnTo>
                    <a:pt x="1881" y="507"/>
                  </a:lnTo>
                  <a:lnTo>
                    <a:pt x="1882" y="507"/>
                  </a:lnTo>
                  <a:lnTo>
                    <a:pt x="1883" y="507"/>
                  </a:lnTo>
                  <a:lnTo>
                    <a:pt x="1885" y="507"/>
                  </a:lnTo>
                  <a:lnTo>
                    <a:pt x="1886" y="507"/>
                  </a:lnTo>
                  <a:lnTo>
                    <a:pt x="1887" y="507"/>
                  </a:lnTo>
                  <a:lnTo>
                    <a:pt x="1888" y="507"/>
                  </a:lnTo>
                  <a:lnTo>
                    <a:pt x="1889" y="507"/>
                  </a:lnTo>
                  <a:lnTo>
                    <a:pt x="1891" y="507"/>
                  </a:lnTo>
                  <a:lnTo>
                    <a:pt x="1892" y="506"/>
                  </a:lnTo>
                  <a:lnTo>
                    <a:pt x="1893" y="506"/>
                  </a:lnTo>
                  <a:lnTo>
                    <a:pt x="1894" y="506"/>
                  </a:lnTo>
                  <a:lnTo>
                    <a:pt x="1895" y="506"/>
                  </a:lnTo>
                  <a:lnTo>
                    <a:pt x="1896" y="506"/>
                  </a:lnTo>
                  <a:lnTo>
                    <a:pt x="1898" y="506"/>
                  </a:lnTo>
                  <a:lnTo>
                    <a:pt x="1899" y="506"/>
                  </a:lnTo>
                  <a:lnTo>
                    <a:pt x="1900" y="506"/>
                  </a:lnTo>
                  <a:lnTo>
                    <a:pt x="1901" y="506"/>
                  </a:lnTo>
                  <a:lnTo>
                    <a:pt x="1902" y="506"/>
                  </a:lnTo>
                  <a:lnTo>
                    <a:pt x="1904" y="506"/>
                  </a:lnTo>
                  <a:lnTo>
                    <a:pt x="1905" y="506"/>
                  </a:lnTo>
                  <a:lnTo>
                    <a:pt x="1906" y="506"/>
                  </a:lnTo>
                  <a:lnTo>
                    <a:pt x="1907" y="506"/>
                  </a:lnTo>
                  <a:lnTo>
                    <a:pt x="1908" y="506"/>
                  </a:lnTo>
                  <a:lnTo>
                    <a:pt x="1910" y="506"/>
                  </a:lnTo>
                  <a:lnTo>
                    <a:pt x="1911" y="506"/>
                  </a:lnTo>
                  <a:lnTo>
                    <a:pt x="1912" y="506"/>
                  </a:lnTo>
                  <a:lnTo>
                    <a:pt x="1913" y="506"/>
                  </a:lnTo>
                  <a:lnTo>
                    <a:pt x="1914" y="506"/>
                  </a:lnTo>
                  <a:lnTo>
                    <a:pt x="1915" y="506"/>
                  </a:lnTo>
                  <a:lnTo>
                    <a:pt x="1917" y="506"/>
                  </a:lnTo>
                  <a:lnTo>
                    <a:pt x="1918" y="506"/>
                  </a:lnTo>
                  <a:lnTo>
                    <a:pt x="1919" y="506"/>
                  </a:lnTo>
                  <a:lnTo>
                    <a:pt x="1920" y="506"/>
                  </a:lnTo>
                  <a:lnTo>
                    <a:pt x="1922" y="506"/>
                  </a:lnTo>
                  <a:lnTo>
                    <a:pt x="1923" y="506"/>
                  </a:lnTo>
                  <a:lnTo>
                    <a:pt x="1924" y="506"/>
                  </a:lnTo>
                  <a:lnTo>
                    <a:pt x="1925" y="506"/>
                  </a:lnTo>
                  <a:lnTo>
                    <a:pt x="1926" y="506"/>
                  </a:lnTo>
                  <a:lnTo>
                    <a:pt x="1928" y="506"/>
                  </a:lnTo>
                  <a:lnTo>
                    <a:pt x="1929" y="506"/>
                  </a:lnTo>
                  <a:lnTo>
                    <a:pt x="1930" y="505"/>
                  </a:lnTo>
                  <a:lnTo>
                    <a:pt x="1931" y="505"/>
                  </a:lnTo>
                  <a:lnTo>
                    <a:pt x="1932" y="505"/>
                  </a:lnTo>
                  <a:lnTo>
                    <a:pt x="1933" y="505"/>
                  </a:lnTo>
                  <a:lnTo>
                    <a:pt x="1935" y="505"/>
                  </a:lnTo>
                  <a:lnTo>
                    <a:pt x="1936" y="505"/>
                  </a:lnTo>
                  <a:lnTo>
                    <a:pt x="1937" y="505"/>
                  </a:lnTo>
                  <a:lnTo>
                    <a:pt x="1938" y="505"/>
                  </a:lnTo>
                  <a:lnTo>
                    <a:pt x="1939" y="505"/>
                  </a:lnTo>
                  <a:lnTo>
                    <a:pt x="1941" y="505"/>
                  </a:lnTo>
                  <a:lnTo>
                    <a:pt x="1942" y="505"/>
                  </a:lnTo>
                  <a:lnTo>
                    <a:pt x="1943" y="505"/>
                  </a:lnTo>
                  <a:lnTo>
                    <a:pt x="1944" y="505"/>
                  </a:lnTo>
                  <a:lnTo>
                    <a:pt x="1945" y="505"/>
                  </a:lnTo>
                  <a:lnTo>
                    <a:pt x="1947" y="505"/>
                  </a:lnTo>
                  <a:lnTo>
                    <a:pt x="1948" y="505"/>
                  </a:lnTo>
                  <a:lnTo>
                    <a:pt x="1949" y="505"/>
                  </a:lnTo>
                  <a:lnTo>
                    <a:pt x="1950" y="505"/>
                  </a:lnTo>
                  <a:lnTo>
                    <a:pt x="1951" y="505"/>
                  </a:lnTo>
                  <a:lnTo>
                    <a:pt x="1952" y="505"/>
                  </a:lnTo>
                  <a:lnTo>
                    <a:pt x="1954" y="505"/>
                  </a:lnTo>
                  <a:lnTo>
                    <a:pt x="1955" y="505"/>
                  </a:lnTo>
                  <a:lnTo>
                    <a:pt x="1956" y="505"/>
                  </a:lnTo>
                  <a:lnTo>
                    <a:pt x="1957" y="505"/>
                  </a:lnTo>
                  <a:lnTo>
                    <a:pt x="1958" y="505"/>
                  </a:lnTo>
                  <a:lnTo>
                    <a:pt x="1960" y="505"/>
                  </a:lnTo>
                  <a:lnTo>
                    <a:pt x="1961" y="505"/>
                  </a:lnTo>
                  <a:lnTo>
                    <a:pt x="1962" y="505"/>
                  </a:lnTo>
                  <a:lnTo>
                    <a:pt x="1963" y="505"/>
                  </a:lnTo>
                  <a:lnTo>
                    <a:pt x="1964" y="505"/>
                  </a:lnTo>
                  <a:lnTo>
                    <a:pt x="1966" y="505"/>
                  </a:lnTo>
                  <a:lnTo>
                    <a:pt x="1967" y="505"/>
                  </a:lnTo>
                  <a:lnTo>
                    <a:pt x="1968" y="505"/>
                  </a:lnTo>
                  <a:lnTo>
                    <a:pt x="1969" y="505"/>
                  </a:lnTo>
                  <a:lnTo>
                    <a:pt x="1970" y="505"/>
                  </a:lnTo>
                  <a:lnTo>
                    <a:pt x="1971" y="505"/>
                  </a:lnTo>
                  <a:lnTo>
                    <a:pt x="1973" y="505"/>
                  </a:lnTo>
                  <a:lnTo>
                    <a:pt x="1974" y="505"/>
                  </a:lnTo>
                  <a:lnTo>
                    <a:pt x="1975" y="505"/>
                  </a:lnTo>
                  <a:lnTo>
                    <a:pt x="1976" y="505"/>
                  </a:lnTo>
                  <a:lnTo>
                    <a:pt x="1977" y="505"/>
                  </a:lnTo>
                  <a:lnTo>
                    <a:pt x="1979" y="505"/>
                  </a:lnTo>
                  <a:lnTo>
                    <a:pt x="1980" y="505"/>
                  </a:lnTo>
                  <a:lnTo>
                    <a:pt x="1981" y="505"/>
                  </a:lnTo>
                  <a:lnTo>
                    <a:pt x="1982" y="505"/>
                  </a:lnTo>
                  <a:lnTo>
                    <a:pt x="1983" y="505"/>
                  </a:lnTo>
                  <a:lnTo>
                    <a:pt x="1985" y="505"/>
                  </a:lnTo>
                  <a:lnTo>
                    <a:pt x="1986" y="505"/>
                  </a:lnTo>
                  <a:lnTo>
                    <a:pt x="1987" y="505"/>
                  </a:lnTo>
                  <a:lnTo>
                    <a:pt x="1988" y="505"/>
                  </a:lnTo>
                  <a:lnTo>
                    <a:pt x="1989" y="505"/>
                  </a:lnTo>
                  <a:lnTo>
                    <a:pt x="1990" y="505"/>
                  </a:lnTo>
                  <a:lnTo>
                    <a:pt x="1992" y="505"/>
                  </a:lnTo>
                  <a:lnTo>
                    <a:pt x="1993" y="505"/>
                  </a:lnTo>
                  <a:lnTo>
                    <a:pt x="1994" y="505"/>
                  </a:lnTo>
                  <a:lnTo>
                    <a:pt x="1995" y="505"/>
                  </a:lnTo>
                  <a:lnTo>
                    <a:pt x="1996" y="505"/>
                  </a:lnTo>
                  <a:lnTo>
                    <a:pt x="1998" y="505"/>
                  </a:lnTo>
                  <a:lnTo>
                    <a:pt x="1999" y="505"/>
                  </a:lnTo>
                  <a:lnTo>
                    <a:pt x="2000" y="505"/>
                  </a:lnTo>
                  <a:lnTo>
                    <a:pt x="2001" y="505"/>
                  </a:lnTo>
                  <a:lnTo>
                    <a:pt x="2002" y="505"/>
                  </a:lnTo>
                  <a:lnTo>
                    <a:pt x="2003" y="505"/>
                  </a:lnTo>
                  <a:lnTo>
                    <a:pt x="2005" y="505"/>
                  </a:lnTo>
                  <a:lnTo>
                    <a:pt x="2006" y="505"/>
                  </a:lnTo>
                  <a:lnTo>
                    <a:pt x="2007" y="505"/>
                  </a:lnTo>
                  <a:lnTo>
                    <a:pt x="2008" y="505"/>
                  </a:lnTo>
                  <a:lnTo>
                    <a:pt x="2009" y="505"/>
                  </a:lnTo>
                  <a:lnTo>
                    <a:pt x="2011" y="505"/>
                  </a:lnTo>
                  <a:lnTo>
                    <a:pt x="2012" y="505"/>
                  </a:lnTo>
                  <a:lnTo>
                    <a:pt x="2013" y="505"/>
                  </a:lnTo>
                  <a:lnTo>
                    <a:pt x="2014" y="505"/>
                  </a:lnTo>
                  <a:lnTo>
                    <a:pt x="2015" y="505"/>
                  </a:lnTo>
                  <a:lnTo>
                    <a:pt x="2017" y="505"/>
                  </a:lnTo>
                  <a:lnTo>
                    <a:pt x="2018" y="505"/>
                  </a:lnTo>
                  <a:lnTo>
                    <a:pt x="2019" y="505"/>
                  </a:lnTo>
                  <a:lnTo>
                    <a:pt x="2020" y="505"/>
                  </a:lnTo>
                  <a:lnTo>
                    <a:pt x="2021" y="505"/>
                  </a:lnTo>
                  <a:lnTo>
                    <a:pt x="2022" y="505"/>
                  </a:lnTo>
                  <a:lnTo>
                    <a:pt x="2024" y="505"/>
                  </a:lnTo>
                  <a:lnTo>
                    <a:pt x="2025" y="505"/>
                  </a:lnTo>
                  <a:lnTo>
                    <a:pt x="2026" y="505"/>
                  </a:lnTo>
                  <a:lnTo>
                    <a:pt x="2027" y="505"/>
                  </a:lnTo>
                  <a:lnTo>
                    <a:pt x="2028" y="505"/>
                  </a:lnTo>
                  <a:lnTo>
                    <a:pt x="2030" y="505"/>
                  </a:lnTo>
                  <a:lnTo>
                    <a:pt x="2031" y="505"/>
                  </a:lnTo>
                  <a:lnTo>
                    <a:pt x="2032" y="505"/>
                  </a:lnTo>
                  <a:lnTo>
                    <a:pt x="2033" y="505"/>
                  </a:lnTo>
                  <a:lnTo>
                    <a:pt x="2034" y="505"/>
                  </a:lnTo>
                  <a:lnTo>
                    <a:pt x="2036" y="505"/>
                  </a:lnTo>
                  <a:lnTo>
                    <a:pt x="2037" y="505"/>
                  </a:lnTo>
                  <a:lnTo>
                    <a:pt x="2038" y="505"/>
                  </a:lnTo>
                  <a:lnTo>
                    <a:pt x="2039" y="505"/>
                  </a:lnTo>
                  <a:lnTo>
                    <a:pt x="2040" y="505"/>
                  </a:lnTo>
                  <a:lnTo>
                    <a:pt x="2041" y="505"/>
                  </a:lnTo>
                  <a:lnTo>
                    <a:pt x="2043" y="505"/>
                  </a:lnTo>
                  <a:lnTo>
                    <a:pt x="2044" y="505"/>
                  </a:lnTo>
                  <a:lnTo>
                    <a:pt x="2045" y="505"/>
                  </a:lnTo>
                  <a:lnTo>
                    <a:pt x="2046" y="505"/>
                  </a:lnTo>
                  <a:lnTo>
                    <a:pt x="2047" y="505"/>
                  </a:lnTo>
                  <a:lnTo>
                    <a:pt x="2049" y="505"/>
                  </a:lnTo>
                  <a:lnTo>
                    <a:pt x="2050" y="505"/>
                  </a:lnTo>
                  <a:lnTo>
                    <a:pt x="2051" y="505"/>
                  </a:lnTo>
                  <a:lnTo>
                    <a:pt x="2052" y="505"/>
                  </a:lnTo>
                  <a:lnTo>
                    <a:pt x="2053" y="505"/>
                  </a:lnTo>
                  <a:lnTo>
                    <a:pt x="2054" y="505"/>
                  </a:lnTo>
                  <a:lnTo>
                    <a:pt x="2056" y="505"/>
                  </a:lnTo>
                  <a:lnTo>
                    <a:pt x="2057" y="505"/>
                  </a:lnTo>
                  <a:lnTo>
                    <a:pt x="2058" y="505"/>
                  </a:lnTo>
                  <a:lnTo>
                    <a:pt x="2059" y="505"/>
                  </a:lnTo>
                  <a:lnTo>
                    <a:pt x="2060" y="505"/>
                  </a:lnTo>
                  <a:lnTo>
                    <a:pt x="2062" y="505"/>
                  </a:lnTo>
                  <a:lnTo>
                    <a:pt x="2063" y="505"/>
                  </a:lnTo>
                  <a:lnTo>
                    <a:pt x="2064" y="505"/>
                  </a:lnTo>
                  <a:lnTo>
                    <a:pt x="2065" y="505"/>
                  </a:lnTo>
                  <a:lnTo>
                    <a:pt x="2066" y="505"/>
                  </a:lnTo>
                  <a:lnTo>
                    <a:pt x="2068" y="505"/>
                  </a:lnTo>
                  <a:lnTo>
                    <a:pt x="2069" y="505"/>
                  </a:lnTo>
                  <a:lnTo>
                    <a:pt x="2070" y="505"/>
                  </a:lnTo>
                  <a:lnTo>
                    <a:pt x="2071" y="505"/>
                  </a:lnTo>
                  <a:lnTo>
                    <a:pt x="2072" y="505"/>
                  </a:lnTo>
                  <a:lnTo>
                    <a:pt x="2073" y="505"/>
                  </a:lnTo>
                  <a:lnTo>
                    <a:pt x="2075" y="505"/>
                  </a:lnTo>
                  <a:lnTo>
                    <a:pt x="2076" y="505"/>
                  </a:lnTo>
                  <a:lnTo>
                    <a:pt x="2077" y="505"/>
                  </a:lnTo>
                  <a:lnTo>
                    <a:pt x="2078" y="506"/>
                  </a:lnTo>
                  <a:lnTo>
                    <a:pt x="2079" y="506"/>
                  </a:lnTo>
                  <a:lnTo>
                    <a:pt x="2081" y="506"/>
                  </a:lnTo>
                  <a:lnTo>
                    <a:pt x="2082" y="506"/>
                  </a:lnTo>
                  <a:lnTo>
                    <a:pt x="2083" y="506"/>
                  </a:lnTo>
                  <a:lnTo>
                    <a:pt x="2084" y="506"/>
                  </a:lnTo>
                  <a:lnTo>
                    <a:pt x="2085" y="506"/>
                  </a:lnTo>
                  <a:lnTo>
                    <a:pt x="2087" y="506"/>
                  </a:lnTo>
                  <a:lnTo>
                    <a:pt x="2088" y="506"/>
                  </a:lnTo>
                  <a:lnTo>
                    <a:pt x="2089" y="506"/>
                  </a:lnTo>
                  <a:lnTo>
                    <a:pt x="2090" y="506"/>
                  </a:lnTo>
                  <a:lnTo>
                    <a:pt x="2091" y="506"/>
                  </a:lnTo>
                  <a:lnTo>
                    <a:pt x="2092" y="506"/>
                  </a:lnTo>
                  <a:lnTo>
                    <a:pt x="2094" y="506"/>
                  </a:lnTo>
                  <a:lnTo>
                    <a:pt x="2095" y="506"/>
                  </a:lnTo>
                  <a:lnTo>
                    <a:pt x="2096" y="506"/>
                  </a:lnTo>
                  <a:lnTo>
                    <a:pt x="2097" y="506"/>
                  </a:lnTo>
                  <a:lnTo>
                    <a:pt x="2098" y="506"/>
                  </a:lnTo>
                  <a:lnTo>
                    <a:pt x="2100" y="506"/>
                  </a:lnTo>
                  <a:lnTo>
                    <a:pt x="2101" y="506"/>
                  </a:lnTo>
                  <a:lnTo>
                    <a:pt x="2102" y="506"/>
                  </a:lnTo>
                  <a:lnTo>
                    <a:pt x="2103" y="506"/>
                  </a:lnTo>
                  <a:lnTo>
                    <a:pt x="2104" y="506"/>
                  </a:lnTo>
                  <a:lnTo>
                    <a:pt x="2106" y="506"/>
                  </a:lnTo>
                  <a:lnTo>
                    <a:pt x="2107" y="506"/>
                  </a:lnTo>
                  <a:lnTo>
                    <a:pt x="2108" y="506"/>
                  </a:lnTo>
                  <a:lnTo>
                    <a:pt x="2109" y="506"/>
                  </a:lnTo>
                  <a:lnTo>
                    <a:pt x="2111" y="506"/>
                  </a:lnTo>
                  <a:lnTo>
                    <a:pt x="2112" y="506"/>
                  </a:lnTo>
                  <a:lnTo>
                    <a:pt x="2113" y="506"/>
                  </a:lnTo>
                  <a:lnTo>
                    <a:pt x="2114" y="506"/>
                  </a:lnTo>
                  <a:lnTo>
                    <a:pt x="2115" y="506"/>
                  </a:lnTo>
                  <a:lnTo>
                    <a:pt x="2116" y="506"/>
                  </a:lnTo>
                  <a:lnTo>
                    <a:pt x="2118" y="506"/>
                  </a:lnTo>
                  <a:lnTo>
                    <a:pt x="2119" y="506"/>
                  </a:lnTo>
                  <a:lnTo>
                    <a:pt x="2120" y="506"/>
                  </a:lnTo>
                  <a:lnTo>
                    <a:pt x="2121" y="506"/>
                  </a:lnTo>
                  <a:lnTo>
                    <a:pt x="2122" y="506"/>
                  </a:lnTo>
                  <a:lnTo>
                    <a:pt x="2124" y="506"/>
                  </a:lnTo>
                  <a:lnTo>
                    <a:pt x="2125" y="506"/>
                  </a:lnTo>
                  <a:lnTo>
                    <a:pt x="2126" y="506"/>
                  </a:lnTo>
                  <a:lnTo>
                    <a:pt x="2127" y="506"/>
                  </a:lnTo>
                  <a:lnTo>
                    <a:pt x="2128" y="506"/>
                  </a:lnTo>
                  <a:lnTo>
                    <a:pt x="2129" y="506"/>
                  </a:lnTo>
                  <a:lnTo>
                    <a:pt x="2131" y="506"/>
                  </a:lnTo>
                  <a:lnTo>
                    <a:pt x="2132" y="506"/>
                  </a:lnTo>
                  <a:lnTo>
                    <a:pt x="2133" y="506"/>
                  </a:lnTo>
                  <a:lnTo>
                    <a:pt x="2134" y="506"/>
                  </a:lnTo>
                  <a:lnTo>
                    <a:pt x="2135" y="506"/>
                  </a:lnTo>
                  <a:lnTo>
                    <a:pt x="2137" y="506"/>
                  </a:lnTo>
                  <a:lnTo>
                    <a:pt x="2138" y="506"/>
                  </a:lnTo>
                  <a:lnTo>
                    <a:pt x="2139" y="506"/>
                  </a:lnTo>
                  <a:lnTo>
                    <a:pt x="2140" y="506"/>
                  </a:lnTo>
                  <a:lnTo>
                    <a:pt x="2141" y="506"/>
                  </a:lnTo>
                  <a:lnTo>
                    <a:pt x="2143" y="506"/>
                  </a:lnTo>
                  <a:lnTo>
                    <a:pt x="2144" y="506"/>
                  </a:lnTo>
                  <a:lnTo>
                    <a:pt x="2145" y="506"/>
                  </a:lnTo>
                  <a:lnTo>
                    <a:pt x="2146" y="506"/>
                  </a:lnTo>
                  <a:lnTo>
                    <a:pt x="2147" y="506"/>
                  </a:lnTo>
                  <a:lnTo>
                    <a:pt x="2148" y="506"/>
                  </a:lnTo>
                  <a:lnTo>
                    <a:pt x="2150" y="506"/>
                  </a:lnTo>
                  <a:lnTo>
                    <a:pt x="2151" y="506"/>
                  </a:lnTo>
                  <a:lnTo>
                    <a:pt x="2152" y="506"/>
                  </a:lnTo>
                  <a:lnTo>
                    <a:pt x="2153" y="506"/>
                  </a:lnTo>
                  <a:lnTo>
                    <a:pt x="2154" y="506"/>
                  </a:lnTo>
                  <a:lnTo>
                    <a:pt x="2156" y="506"/>
                  </a:lnTo>
                  <a:lnTo>
                    <a:pt x="2157" y="506"/>
                  </a:lnTo>
                  <a:lnTo>
                    <a:pt x="2158" y="506"/>
                  </a:lnTo>
                  <a:lnTo>
                    <a:pt x="2159" y="506"/>
                  </a:lnTo>
                  <a:lnTo>
                    <a:pt x="2160" y="506"/>
                  </a:lnTo>
                  <a:lnTo>
                    <a:pt x="2162" y="506"/>
                  </a:lnTo>
                  <a:lnTo>
                    <a:pt x="2163" y="506"/>
                  </a:lnTo>
                  <a:lnTo>
                    <a:pt x="2164" y="506"/>
                  </a:lnTo>
                  <a:lnTo>
                    <a:pt x="2165" y="506"/>
                  </a:lnTo>
                  <a:lnTo>
                    <a:pt x="2166" y="506"/>
                  </a:lnTo>
                  <a:lnTo>
                    <a:pt x="2167" y="506"/>
                  </a:lnTo>
                  <a:lnTo>
                    <a:pt x="2169" y="506"/>
                  </a:lnTo>
                  <a:lnTo>
                    <a:pt x="2170" y="506"/>
                  </a:lnTo>
                  <a:lnTo>
                    <a:pt x="2171" y="506"/>
                  </a:lnTo>
                  <a:lnTo>
                    <a:pt x="2172" y="506"/>
                  </a:lnTo>
                  <a:lnTo>
                    <a:pt x="2173" y="506"/>
                  </a:lnTo>
                  <a:lnTo>
                    <a:pt x="2175" y="506"/>
                  </a:lnTo>
                  <a:lnTo>
                    <a:pt x="2176" y="506"/>
                  </a:lnTo>
                  <a:lnTo>
                    <a:pt x="2177" y="506"/>
                  </a:lnTo>
                  <a:lnTo>
                    <a:pt x="2178" y="506"/>
                  </a:lnTo>
                  <a:lnTo>
                    <a:pt x="2179" y="506"/>
                  </a:lnTo>
                  <a:lnTo>
                    <a:pt x="2180" y="506"/>
                  </a:lnTo>
                  <a:lnTo>
                    <a:pt x="2182" y="506"/>
                  </a:lnTo>
                  <a:lnTo>
                    <a:pt x="2183" y="506"/>
                  </a:lnTo>
                  <a:lnTo>
                    <a:pt x="2184" y="506"/>
                  </a:lnTo>
                  <a:lnTo>
                    <a:pt x="2185" y="506"/>
                  </a:lnTo>
                  <a:lnTo>
                    <a:pt x="2186" y="506"/>
                  </a:lnTo>
                  <a:lnTo>
                    <a:pt x="2188" y="506"/>
                  </a:lnTo>
                  <a:lnTo>
                    <a:pt x="2189" y="506"/>
                  </a:lnTo>
                  <a:lnTo>
                    <a:pt x="2190" y="506"/>
                  </a:lnTo>
                  <a:lnTo>
                    <a:pt x="2191" y="506"/>
                  </a:lnTo>
                  <a:lnTo>
                    <a:pt x="2192" y="506"/>
                  </a:lnTo>
                  <a:lnTo>
                    <a:pt x="2194" y="506"/>
                  </a:lnTo>
                  <a:lnTo>
                    <a:pt x="2195" y="506"/>
                  </a:lnTo>
                  <a:lnTo>
                    <a:pt x="2196" y="506"/>
                  </a:lnTo>
                  <a:lnTo>
                    <a:pt x="2197" y="506"/>
                  </a:lnTo>
                  <a:lnTo>
                    <a:pt x="2198" y="506"/>
                  </a:lnTo>
                  <a:lnTo>
                    <a:pt x="2199" y="506"/>
                  </a:lnTo>
                  <a:lnTo>
                    <a:pt x="2201" y="506"/>
                  </a:lnTo>
                  <a:lnTo>
                    <a:pt x="2202" y="506"/>
                  </a:lnTo>
                  <a:lnTo>
                    <a:pt x="2203" y="506"/>
                  </a:lnTo>
                  <a:lnTo>
                    <a:pt x="2204" y="506"/>
                  </a:lnTo>
                  <a:lnTo>
                    <a:pt x="2205" y="506"/>
                  </a:lnTo>
                  <a:lnTo>
                    <a:pt x="2207" y="506"/>
                  </a:lnTo>
                  <a:lnTo>
                    <a:pt x="2208" y="506"/>
                  </a:lnTo>
                  <a:lnTo>
                    <a:pt x="2209" y="506"/>
                  </a:lnTo>
                  <a:lnTo>
                    <a:pt x="2210" y="506"/>
                  </a:lnTo>
                  <a:lnTo>
                    <a:pt x="2211" y="506"/>
                  </a:lnTo>
                  <a:lnTo>
                    <a:pt x="2213" y="506"/>
                  </a:lnTo>
                  <a:lnTo>
                    <a:pt x="2214" y="506"/>
                  </a:lnTo>
                  <a:lnTo>
                    <a:pt x="2215" y="506"/>
                  </a:lnTo>
                  <a:lnTo>
                    <a:pt x="2216" y="506"/>
                  </a:lnTo>
                  <a:lnTo>
                    <a:pt x="2217" y="506"/>
                  </a:lnTo>
                  <a:lnTo>
                    <a:pt x="2218" y="506"/>
                  </a:lnTo>
                  <a:lnTo>
                    <a:pt x="2220" y="506"/>
                  </a:lnTo>
                  <a:lnTo>
                    <a:pt x="2221" y="506"/>
                  </a:lnTo>
                  <a:lnTo>
                    <a:pt x="2222" y="506"/>
                  </a:lnTo>
                  <a:lnTo>
                    <a:pt x="2223" y="506"/>
                  </a:lnTo>
                  <a:lnTo>
                    <a:pt x="2224" y="506"/>
                  </a:lnTo>
                  <a:lnTo>
                    <a:pt x="2226" y="506"/>
                  </a:lnTo>
                  <a:lnTo>
                    <a:pt x="2227" y="506"/>
                  </a:lnTo>
                  <a:lnTo>
                    <a:pt x="2228" y="506"/>
                  </a:lnTo>
                  <a:lnTo>
                    <a:pt x="2229" y="506"/>
                  </a:lnTo>
                  <a:lnTo>
                    <a:pt x="2230" y="506"/>
                  </a:lnTo>
                  <a:lnTo>
                    <a:pt x="2232" y="506"/>
                  </a:lnTo>
                  <a:lnTo>
                    <a:pt x="2233" y="506"/>
                  </a:lnTo>
                  <a:lnTo>
                    <a:pt x="2234" y="506"/>
                  </a:lnTo>
                  <a:lnTo>
                    <a:pt x="2235" y="506"/>
                  </a:lnTo>
                  <a:lnTo>
                    <a:pt x="2236" y="506"/>
                  </a:lnTo>
                  <a:lnTo>
                    <a:pt x="2237" y="506"/>
                  </a:lnTo>
                  <a:lnTo>
                    <a:pt x="2239" y="506"/>
                  </a:lnTo>
                  <a:lnTo>
                    <a:pt x="2240" y="506"/>
                  </a:lnTo>
                  <a:lnTo>
                    <a:pt x="2241" y="506"/>
                  </a:lnTo>
                  <a:lnTo>
                    <a:pt x="2242" y="506"/>
                  </a:lnTo>
                  <a:lnTo>
                    <a:pt x="2243" y="506"/>
                  </a:lnTo>
                  <a:lnTo>
                    <a:pt x="2245" y="506"/>
                  </a:lnTo>
                  <a:lnTo>
                    <a:pt x="2246" y="506"/>
                  </a:lnTo>
                  <a:lnTo>
                    <a:pt x="2247" y="506"/>
                  </a:lnTo>
                  <a:lnTo>
                    <a:pt x="2248" y="506"/>
                  </a:lnTo>
                  <a:lnTo>
                    <a:pt x="2249" y="506"/>
                  </a:lnTo>
                  <a:lnTo>
                    <a:pt x="2250" y="506"/>
                  </a:lnTo>
                  <a:lnTo>
                    <a:pt x="2252" y="506"/>
                  </a:lnTo>
                  <a:lnTo>
                    <a:pt x="2253" y="506"/>
                  </a:lnTo>
                  <a:lnTo>
                    <a:pt x="2254" y="506"/>
                  </a:lnTo>
                  <a:lnTo>
                    <a:pt x="2255" y="506"/>
                  </a:lnTo>
                  <a:lnTo>
                    <a:pt x="2256" y="506"/>
                  </a:lnTo>
                  <a:lnTo>
                    <a:pt x="2258" y="506"/>
                  </a:lnTo>
                  <a:lnTo>
                    <a:pt x="2259" y="506"/>
                  </a:lnTo>
                  <a:lnTo>
                    <a:pt x="2260" y="506"/>
                  </a:lnTo>
                  <a:lnTo>
                    <a:pt x="2261" y="506"/>
                  </a:lnTo>
                  <a:lnTo>
                    <a:pt x="2262" y="506"/>
                  </a:lnTo>
                  <a:lnTo>
                    <a:pt x="2264" y="506"/>
                  </a:lnTo>
                  <a:lnTo>
                    <a:pt x="2265" y="506"/>
                  </a:lnTo>
                  <a:lnTo>
                    <a:pt x="2266" y="506"/>
                  </a:lnTo>
                  <a:lnTo>
                    <a:pt x="2267" y="506"/>
                  </a:lnTo>
                  <a:lnTo>
                    <a:pt x="2268" y="506"/>
                  </a:lnTo>
                  <a:lnTo>
                    <a:pt x="2269" y="506"/>
                  </a:lnTo>
                  <a:lnTo>
                    <a:pt x="2271" y="506"/>
                  </a:lnTo>
                  <a:lnTo>
                    <a:pt x="2272" y="506"/>
                  </a:lnTo>
                  <a:lnTo>
                    <a:pt x="2273" y="506"/>
                  </a:lnTo>
                  <a:lnTo>
                    <a:pt x="2274" y="506"/>
                  </a:lnTo>
                  <a:lnTo>
                    <a:pt x="2275" y="506"/>
                  </a:lnTo>
                  <a:lnTo>
                    <a:pt x="2277" y="506"/>
                  </a:lnTo>
                  <a:lnTo>
                    <a:pt x="2278" y="506"/>
                  </a:lnTo>
                  <a:lnTo>
                    <a:pt x="2279" y="506"/>
                  </a:lnTo>
                  <a:lnTo>
                    <a:pt x="2280" y="506"/>
                  </a:lnTo>
                  <a:lnTo>
                    <a:pt x="2281" y="506"/>
                  </a:lnTo>
                  <a:lnTo>
                    <a:pt x="2283" y="506"/>
                  </a:lnTo>
                  <a:lnTo>
                    <a:pt x="2284" y="506"/>
                  </a:lnTo>
                  <a:lnTo>
                    <a:pt x="2285" y="506"/>
                  </a:lnTo>
                  <a:lnTo>
                    <a:pt x="2286" y="506"/>
                  </a:lnTo>
                  <a:lnTo>
                    <a:pt x="2287" y="506"/>
                  </a:lnTo>
                  <a:lnTo>
                    <a:pt x="2288" y="506"/>
                  </a:lnTo>
                  <a:lnTo>
                    <a:pt x="2290" y="506"/>
                  </a:lnTo>
                  <a:lnTo>
                    <a:pt x="2291" y="506"/>
                  </a:lnTo>
                  <a:lnTo>
                    <a:pt x="2292" y="506"/>
                  </a:lnTo>
                  <a:lnTo>
                    <a:pt x="2293" y="506"/>
                  </a:lnTo>
                  <a:lnTo>
                    <a:pt x="2294" y="506"/>
                  </a:lnTo>
                  <a:lnTo>
                    <a:pt x="2296" y="506"/>
                  </a:lnTo>
                  <a:lnTo>
                    <a:pt x="2297" y="506"/>
                  </a:lnTo>
                  <a:lnTo>
                    <a:pt x="2298" y="506"/>
                  </a:lnTo>
                  <a:lnTo>
                    <a:pt x="2299" y="506"/>
                  </a:lnTo>
                  <a:lnTo>
                    <a:pt x="2300" y="506"/>
                  </a:lnTo>
                  <a:lnTo>
                    <a:pt x="2301" y="506"/>
                  </a:lnTo>
                  <a:lnTo>
                    <a:pt x="2303" y="506"/>
                  </a:lnTo>
                  <a:lnTo>
                    <a:pt x="2304" y="506"/>
                  </a:lnTo>
                  <a:lnTo>
                    <a:pt x="2305" y="506"/>
                  </a:lnTo>
                  <a:lnTo>
                    <a:pt x="2306" y="506"/>
                  </a:lnTo>
                  <a:lnTo>
                    <a:pt x="2308" y="506"/>
                  </a:lnTo>
                  <a:lnTo>
                    <a:pt x="2309" y="506"/>
                  </a:lnTo>
                  <a:lnTo>
                    <a:pt x="2310" y="506"/>
                  </a:lnTo>
                  <a:lnTo>
                    <a:pt x="2311" y="506"/>
                  </a:lnTo>
                  <a:lnTo>
                    <a:pt x="2312" y="506"/>
                  </a:lnTo>
                  <a:lnTo>
                    <a:pt x="2314" y="506"/>
                  </a:lnTo>
                  <a:lnTo>
                    <a:pt x="2315" y="506"/>
                  </a:lnTo>
                  <a:lnTo>
                    <a:pt x="2316" y="506"/>
                  </a:lnTo>
                  <a:lnTo>
                    <a:pt x="2317" y="506"/>
                  </a:lnTo>
                  <a:lnTo>
                    <a:pt x="2318" y="506"/>
                  </a:lnTo>
                  <a:lnTo>
                    <a:pt x="2320" y="506"/>
                  </a:lnTo>
                  <a:lnTo>
                    <a:pt x="2321" y="506"/>
                  </a:lnTo>
                  <a:lnTo>
                    <a:pt x="2322" y="506"/>
                  </a:lnTo>
                  <a:lnTo>
                    <a:pt x="2323" y="506"/>
                  </a:lnTo>
                  <a:lnTo>
                    <a:pt x="2324" y="506"/>
                  </a:lnTo>
                  <a:lnTo>
                    <a:pt x="2325" y="506"/>
                  </a:lnTo>
                  <a:lnTo>
                    <a:pt x="2327" y="506"/>
                  </a:lnTo>
                  <a:lnTo>
                    <a:pt x="2328" y="506"/>
                  </a:lnTo>
                  <a:lnTo>
                    <a:pt x="2329" y="506"/>
                  </a:lnTo>
                  <a:lnTo>
                    <a:pt x="2330" y="506"/>
                  </a:lnTo>
                  <a:lnTo>
                    <a:pt x="2331" y="506"/>
                  </a:lnTo>
                  <a:lnTo>
                    <a:pt x="2333" y="506"/>
                  </a:lnTo>
                  <a:lnTo>
                    <a:pt x="2334" y="506"/>
                  </a:lnTo>
                  <a:lnTo>
                    <a:pt x="2335" y="506"/>
                  </a:lnTo>
                  <a:lnTo>
                    <a:pt x="2336" y="506"/>
                  </a:lnTo>
                  <a:lnTo>
                    <a:pt x="2337" y="506"/>
                  </a:lnTo>
                  <a:lnTo>
                    <a:pt x="2339" y="506"/>
                  </a:lnTo>
                  <a:lnTo>
                    <a:pt x="2340" y="506"/>
                  </a:lnTo>
                  <a:lnTo>
                    <a:pt x="2341" y="506"/>
                  </a:lnTo>
                  <a:lnTo>
                    <a:pt x="2342" y="506"/>
                  </a:lnTo>
                  <a:lnTo>
                    <a:pt x="2343" y="506"/>
                  </a:lnTo>
                  <a:lnTo>
                    <a:pt x="2344" y="506"/>
                  </a:lnTo>
                  <a:lnTo>
                    <a:pt x="2346" y="506"/>
                  </a:lnTo>
                  <a:lnTo>
                    <a:pt x="2347" y="506"/>
                  </a:lnTo>
                  <a:lnTo>
                    <a:pt x="2348" y="506"/>
                  </a:lnTo>
                  <a:lnTo>
                    <a:pt x="2349" y="506"/>
                  </a:lnTo>
                  <a:lnTo>
                    <a:pt x="2350" y="506"/>
                  </a:lnTo>
                  <a:lnTo>
                    <a:pt x="2352" y="506"/>
                  </a:lnTo>
                  <a:lnTo>
                    <a:pt x="2353" y="506"/>
                  </a:lnTo>
                  <a:lnTo>
                    <a:pt x="2354" y="506"/>
                  </a:lnTo>
                  <a:lnTo>
                    <a:pt x="2355" y="506"/>
                  </a:lnTo>
                  <a:lnTo>
                    <a:pt x="2356" y="506"/>
                  </a:lnTo>
                  <a:lnTo>
                    <a:pt x="2357" y="506"/>
                  </a:lnTo>
                  <a:lnTo>
                    <a:pt x="2359" y="506"/>
                  </a:lnTo>
                  <a:lnTo>
                    <a:pt x="2360" y="506"/>
                  </a:lnTo>
                  <a:lnTo>
                    <a:pt x="2361" y="506"/>
                  </a:lnTo>
                  <a:lnTo>
                    <a:pt x="2362" y="506"/>
                  </a:lnTo>
                  <a:lnTo>
                    <a:pt x="2363" y="506"/>
                  </a:lnTo>
                  <a:lnTo>
                    <a:pt x="2365" y="506"/>
                  </a:lnTo>
                  <a:lnTo>
                    <a:pt x="2366" y="506"/>
                  </a:lnTo>
                  <a:lnTo>
                    <a:pt x="2367" y="506"/>
                  </a:lnTo>
                  <a:lnTo>
                    <a:pt x="2368" y="506"/>
                  </a:lnTo>
                  <a:lnTo>
                    <a:pt x="2369" y="506"/>
                  </a:lnTo>
                  <a:lnTo>
                    <a:pt x="2371" y="506"/>
                  </a:lnTo>
                  <a:lnTo>
                    <a:pt x="2372" y="506"/>
                  </a:lnTo>
                  <a:lnTo>
                    <a:pt x="2373" y="506"/>
                  </a:lnTo>
                  <a:lnTo>
                    <a:pt x="2374" y="506"/>
                  </a:lnTo>
                  <a:lnTo>
                    <a:pt x="2375" y="506"/>
                  </a:lnTo>
                  <a:lnTo>
                    <a:pt x="2376" y="506"/>
                  </a:lnTo>
                  <a:lnTo>
                    <a:pt x="2378" y="506"/>
                  </a:lnTo>
                  <a:lnTo>
                    <a:pt x="2379" y="506"/>
                  </a:lnTo>
                  <a:lnTo>
                    <a:pt x="2380" y="506"/>
                  </a:lnTo>
                  <a:lnTo>
                    <a:pt x="2381" y="506"/>
                  </a:lnTo>
                  <a:lnTo>
                    <a:pt x="2382" y="506"/>
                  </a:lnTo>
                  <a:lnTo>
                    <a:pt x="2384" y="506"/>
                  </a:lnTo>
                  <a:lnTo>
                    <a:pt x="2385" y="506"/>
                  </a:lnTo>
                  <a:lnTo>
                    <a:pt x="2386" y="506"/>
                  </a:lnTo>
                  <a:lnTo>
                    <a:pt x="2387" y="506"/>
                  </a:lnTo>
                  <a:lnTo>
                    <a:pt x="2388" y="506"/>
                  </a:lnTo>
                  <a:lnTo>
                    <a:pt x="2390" y="506"/>
                  </a:lnTo>
                  <a:lnTo>
                    <a:pt x="2391" y="506"/>
                  </a:lnTo>
                  <a:lnTo>
                    <a:pt x="2392" y="506"/>
                  </a:lnTo>
                  <a:lnTo>
                    <a:pt x="2393" y="506"/>
                  </a:lnTo>
                  <a:lnTo>
                    <a:pt x="2394" y="506"/>
                  </a:lnTo>
                  <a:lnTo>
                    <a:pt x="2395" y="506"/>
                  </a:lnTo>
                  <a:lnTo>
                    <a:pt x="2397" y="506"/>
                  </a:lnTo>
                  <a:lnTo>
                    <a:pt x="2398" y="506"/>
                  </a:lnTo>
                  <a:lnTo>
                    <a:pt x="2399" y="506"/>
                  </a:lnTo>
                  <a:lnTo>
                    <a:pt x="2400" y="506"/>
                  </a:lnTo>
                  <a:lnTo>
                    <a:pt x="2401" y="506"/>
                  </a:lnTo>
                  <a:lnTo>
                    <a:pt x="2403" y="506"/>
                  </a:lnTo>
                  <a:lnTo>
                    <a:pt x="2404" y="506"/>
                  </a:lnTo>
                  <a:lnTo>
                    <a:pt x="2405" y="506"/>
                  </a:lnTo>
                  <a:lnTo>
                    <a:pt x="2406" y="506"/>
                  </a:lnTo>
                  <a:lnTo>
                    <a:pt x="2407" y="506"/>
                  </a:lnTo>
                  <a:lnTo>
                    <a:pt x="2409" y="506"/>
                  </a:lnTo>
                  <a:lnTo>
                    <a:pt x="2410" y="506"/>
                  </a:lnTo>
                  <a:lnTo>
                    <a:pt x="2411" y="506"/>
                  </a:lnTo>
                  <a:lnTo>
                    <a:pt x="2412" y="506"/>
                  </a:lnTo>
                  <a:lnTo>
                    <a:pt x="2413" y="506"/>
                  </a:lnTo>
                  <a:lnTo>
                    <a:pt x="2414" y="506"/>
                  </a:lnTo>
                  <a:lnTo>
                    <a:pt x="2416" y="506"/>
                  </a:lnTo>
                  <a:lnTo>
                    <a:pt x="2417" y="506"/>
                  </a:lnTo>
                  <a:lnTo>
                    <a:pt x="2418" y="506"/>
                  </a:lnTo>
                  <a:lnTo>
                    <a:pt x="2419" y="506"/>
                  </a:lnTo>
                  <a:lnTo>
                    <a:pt x="2420" y="506"/>
                  </a:lnTo>
                  <a:lnTo>
                    <a:pt x="2422" y="506"/>
                  </a:lnTo>
                  <a:lnTo>
                    <a:pt x="2423" y="506"/>
                  </a:lnTo>
                  <a:lnTo>
                    <a:pt x="2423" y="506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152">
              <a:extLst>
                <a:ext uri="{FF2B5EF4-FFF2-40B4-BE49-F238E27FC236}">
                  <a16:creationId xmlns:a16="http://schemas.microsoft.com/office/drawing/2014/main" id="{E98396EA-F3C6-40AC-9053-C185296676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8913" y="2867025"/>
              <a:ext cx="3870325" cy="506413"/>
            </a:xfrm>
            <a:custGeom>
              <a:avLst/>
              <a:gdLst>
                <a:gd name="T0" fmla="*/ 114 w 2438"/>
                <a:gd name="T1" fmla="*/ 274 h 319"/>
                <a:gd name="T2" fmla="*/ 136 w 2438"/>
                <a:gd name="T3" fmla="*/ 255 h 319"/>
                <a:gd name="T4" fmla="*/ 133 w 2438"/>
                <a:gd name="T5" fmla="*/ 243 h 319"/>
                <a:gd name="T6" fmla="*/ 189 w 2438"/>
                <a:gd name="T7" fmla="*/ 262 h 319"/>
                <a:gd name="T8" fmla="*/ 252 w 2438"/>
                <a:gd name="T9" fmla="*/ 228 h 319"/>
                <a:gd name="T10" fmla="*/ 240 w 2438"/>
                <a:gd name="T11" fmla="*/ 208 h 319"/>
                <a:gd name="T12" fmla="*/ 295 w 2438"/>
                <a:gd name="T13" fmla="*/ 223 h 319"/>
                <a:gd name="T14" fmla="*/ 324 w 2438"/>
                <a:gd name="T15" fmla="*/ 215 h 319"/>
                <a:gd name="T16" fmla="*/ 425 w 2438"/>
                <a:gd name="T17" fmla="*/ 256 h 319"/>
                <a:gd name="T18" fmla="*/ 451 w 2438"/>
                <a:gd name="T19" fmla="*/ 266 h 319"/>
                <a:gd name="T20" fmla="*/ 451 w 2438"/>
                <a:gd name="T21" fmla="*/ 265 h 319"/>
                <a:gd name="T22" fmla="*/ 545 w 2438"/>
                <a:gd name="T23" fmla="*/ 235 h 319"/>
                <a:gd name="T24" fmla="*/ 540 w 2438"/>
                <a:gd name="T25" fmla="*/ 235 h 319"/>
                <a:gd name="T26" fmla="*/ 573 w 2438"/>
                <a:gd name="T27" fmla="*/ 252 h 319"/>
                <a:gd name="T28" fmla="*/ 621 w 2438"/>
                <a:gd name="T29" fmla="*/ 251 h 319"/>
                <a:gd name="T30" fmla="*/ 654 w 2438"/>
                <a:gd name="T31" fmla="*/ 278 h 319"/>
                <a:gd name="T32" fmla="*/ 748 w 2438"/>
                <a:gd name="T33" fmla="*/ 231 h 319"/>
                <a:gd name="T34" fmla="*/ 786 w 2438"/>
                <a:gd name="T35" fmla="*/ 214 h 319"/>
                <a:gd name="T36" fmla="*/ 836 w 2438"/>
                <a:gd name="T37" fmla="*/ 222 h 319"/>
                <a:gd name="T38" fmla="*/ 865 w 2438"/>
                <a:gd name="T39" fmla="*/ 256 h 319"/>
                <a:gd name="T40" fmla="*/ 906 w 2438"/>
                <a:gd name="T41" fmla="*/ 259 h 319"/>
                <a:gd name="T42" fmla="*/ 944 w 2438"/>
                <a:gd name="T43" fmla="*/ 229 h 319"/>
                <a:gd name="T44" fmla="*/ 990 w 2438"/>
                <a:gd name="T45" fmla="*/ 247 h 319"/>
                <a:gd name="T46" fmla="*/ 1023 w 2438"/>
                <a:gd name="T47" fmla="*/ 231 h 319"/>
                <a:gd name="T48" fmla="*/ 1046 w 2438"/>
                <a:gd name="T49" fmla="*/ 262 h 319"/>
                <a:gd name="T50" fmla="*/ 1134 w 2438"/>
                <a:gd name="T51" fmla="*/ 277 h 319"/>
                <a:gd name="T52" fmla="*/ 1157 w 2438"/>
                <a:gd name="T53" fmla="*/ 293 h 319"/>
                <a:gd name="T54" fmla="*/ 1203 w 2438"/>
                <a:gd name="T55" fmla="*/ 147 h 319"/>
                <a:gd name="T56" fmla="*/ 1221 w 2438"/>
                <a:gd name="T57" fmla="*/ 29 h 319"/>
                <a:gd name="T58" fmla="*/ 1244 w 2438"/>
                <a:gd name="T59" fmla="*/ 44 h 319"/>
                <a:gd name="T60" fmla="*/ 1255 w 2438"/>
                <a:gd name="T61" fmla="*/ 116 h 319"/>
                <a:gd name="T62" fmla="*/ 1255 w 2438"/>
                <a:gd name="T63" fmla="*/ 277 h 319"/>
                <a:gd name="T64" fmla="*/ 1285 w 2438"/>
                <a:gd name="T65" fmla="*/ 289 h 319"/>
                <a:gd name="T66" fmla="*/ 1307 w 2438"/>
                <a:gd name="T67" fmla="*/ 251 h 319"/>
                <a:gd name="T68" fmla="*/ 1356 w 2438"/>
                <a:gd name="T69" fmla="*/ 261 h 319"/>
                <a:gd name="T70" fmla="*/ 1372 w 2438"/>
                <a:gd name="T71" fmla="*/ 251 h 319"/>
                <a:gd name="T72" fmla="*/ 1435 w 2438"/>
                <a:gd name="T73" fmla="*/ 210 h 319"/>
                <a:gd name="T74" fmla="*/ 1467 w 2438"/>
                <a:gd name="T75" fmla="*/ 229 h 319"/>
                <a:gd name="T76" fmla="*/ 1513 w 2438"/>
                <a:gd name="T77" fmla="*/ 261 h 319"/>
                <a:gd name="T78" fmla="*/ 1571 w 2438"/>
                <a:gd name="T79" fmla="*/ 259 h 319"/>
                <a:gd name="T80" fmla="*/ 1580 w 2438"/>
                <a:gd name="T81" fmla="*/ 227 h 319"/>
                <a:gd name="T82" fmla="*/ 1618 w 2438"/>
                <a:gd name="T83" fmla="*/ 210 h 319"/>
                <a:gd name="T84" fmla="*/ 1670 w 2438"/>
                <a:gd name="T85" fmla="*/ 239 h 319"/>
                <a:gd name="T86" fmla="*/ 1713 w 2438"/>
                <a:gd name="T87" fmla="*/ 221 h 319"/>
                <a:gd name="T88" fmla="*/ 1733 w 2438"/>
                <a:gd name="T89" fmla="*/ 268 h 319"/>
                <a:gd name="T90" fmla="*/ 1788 w 2438"/>
                <a:gd name="T91" fmla="*/ 275 h 319"/>
                <a:gd name="T92" fmla="*/ 1827 w 2438"/>
                <a:gd name="T93" fmla="*/ 238 h 319"/>
                <a:gd name="T94" fmla="*/ 1872 w 2438"/>
                <a:gd name="T95" fmla="*/ 220 h 319"/>
                <a:gd name="T96" fmla="*/ 1929 w 2438"/>
                <a:gd name="T97" fmla="*/ 229 h 319"/>
                <a:gd name="T98" fmla="*/ 1951 w 2438"/>
                <a:gd name="T99" fmla="*/ 268 h 319"/>
                <a:gd name="T100" fmla="*/ 1981 w 2438"/>
                <a:gd name="T101" fmla="*/ 239 h 319"/>
                <a:gd name="T102" fmla="*/ 2027 w 2438"/>
                <a:gd name="T103" fmla="*/ 247 h 319"/>
                <a:gd name="T104" fmla="*/ 2070 w 2438"/>
                <a:gd name="T105" fmla="*/ 240 h 319"/>
                <a:gd name="T106" fmla="*/ 2158 w 2438"/>
                <a:gd name="T107" fmla="*/ 242 h 319"/>
                <a:gd name="T108" fmla="*/ 2198 w 2438"/>
                <a:gd name="T109" fmla="*/ 224 h 319"/>
                <a:gd name="T110" fmla="*/ 2234 w 2438"/>
                <a:gd name="T111" fmla="*/ 254 h 319"/>
                <a:gd name="T112" fmla="*/ 2258 w 2438"/>
                <a:gd name="T113" fmla="*/ 258 h 319"/>
                <a:gd name="T114" fmla="*/ 2325 w 2438"/>
                <a:gd name="T115" fmla="*/ 249 h 319"/>
                <a:gd name="T116" fmla="*/ 2360 w 2438"/>
                <a:gd name="T117" fmla="*/ 257 h 319"/>
                <a:gd name="T118" fmla="*/ 2402 w 2438"/>
                <a:gd name="T119" fmla="*/ 211 h 319"/>
                <a:gd name="T120" fmla="*/ 18 w 2438"/>
                <a:gd name="T121" fmla="*/ 23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38" h="319">
                  <a:moveTo>
                    <a:pt x="43" y="240"/>
                  </a:moveTo>
                  <a:lnTo>
                    <a:pt x="52" y="248"/>
                  </a:lnTo>
                  <a:lnTo>
                    <a:pt x="60" y="256"/>
                  </a:lnTo>
                  <a:lnTo>
                    <a:pt x="77" y="239"/>
                  </a:lnTo>
                  <a:lnTo>
                    <a:pt x="68" y="231"/>
                  </a:lnTo>
                  <a:lnTo>
                    <a:pt x="59" y="222"/>
                  </a:lnTo>
                  <a:lnTo>
                    <a:pt x="43" y="240"/>
                  </a:lnTo>
                  <a:close/>
                  <a:moveTo>
                    <a:pt x="81" y="272"/>
                  </a:moveTo>
                  <a:lnTo>
                    <a:pt x="83" y="273"/>
                  </a:lnTo>
                  <a:lnTo>
                    <a:pt x="86" y="274"/>
                  </a:lnTo>
                  <a:lnTo>
                    <a:pt x="95" y="276"/>
                  </a:lnTo>
                  <a:lnTo>
                    <a:pt x="99" y="277"/>
                  </a:lnTo>
                  <a:lnTo>
                    <a:pt x="108" y="276"/>
                  </a:lnTo>
                  <a:lnTo>
                    <a:pt x="111" y="275"/>
                  </a:lnTo>
                  <a:lnTo>
                    <a:pt x="114" y="274"/>
                  </a:lnTo>
                  <a:lnTo>
                    <a:pt x="107" y="251"/>
                  </a:lnTo>
                  <a:lnTo>
                    <a:pt x="104" y="252"/>
                  </a:lnTo>
                  <a:lnTo>
                    <a:pt x="107" y="264"/>
                  </a:lnTo>
                  <a:lnTo>
                    <a:pt x="106" y="252"/>
                  </a:lnTo>
                  <a:lnTo>
                    <a:pt x="97" y="253"/>
                  </a:lnTo>
                  <a:lnTo>
                    <a:pt x="98" y="265"/>
                  </a:lnTo>
                  <a:lnTo>
                    <a:pt x="101" y="253"/>
                  </a:lnTo>
                  <a:lnTo>
                    <a:pt x="91" y="251"/>
                  </a:lnTo>
                  <a:lnTo>
                    <a:pt x="88" y="262"/>
                  </a:lnTo>
                  <a:lnTo>
                    <a:pt x="94" y="252"/>
                  </a:lnTo>
                  <a:lnTo>
                    <a:pt x="93" y="251"/>
                  </a:lnTo>
                  <a:lnTo>
                    <a:pt x="81" y="272"/>
                  </a:lnTo>
                  <a:close/>
                  <a:moveTo>
                    <a:pt x="137" y="267"/>
                  </a:moveTo>
                  <a:lnTo>
                    <a:pt x="139" y="267"/>
                  </a:lnTo>
                  <a:lnTo>
                    <a:pt x="136" y="255"/>
                  </a:lnTo>
                  <a:lnTo>
                    <a:pt x="137" y="267"/>
                  </a:lnTo>
                  <a:lnTo>
                    <a:pt x="146" y="266"/>
                  </a:lnTo>
                  <a:lnTo>
                    <a:pt x="145" y="255"/>
                  </a:lnTo>
                  <a:lnTo>
                    <a:pt x="143" y="266"/>
                  </a:lnTo>
                  <a:lnTo>
                    <a:pt x="152" y="268"/>
                  </a:lnTo>
                  <a:lnTo>
                    <a:pt x="155" y="257"/>
                  </a:lnTo>
                  <a:lnTo>
                    <a:pt x="149" y="267"/>
                  </a:lnTo>
                  <a:lnTo>
                    <a:pt x="151" y="269"/>
                  </a:lnTo>
                  <a:lnTo>
                    <a:pt x="163" y="247"/>
                  </a:lnTo>
                  <a:lnTo>
                    <a:pt x="160" y="246"/>
                  </a:lnTo>
                  <a:lnTo>
                    <a:pt x="158" y="245"/>
                  </a:lnTo>
                  <a:lnTo>
                    <a:pt x="148" y="243"/>
                  </a:lnTo>
                  <a:lnTo>
                    <a:pt x="145" y="242"/>
                  </a:lnTo>
                  <a:lnTo>
                    <a:pt x="135" y="243"/>
                  </a:lnTo>
                  <a:lnTo>
                    <a:pt x="133" y="243"/>
                  </a:lnTo>
                  <a:lnTo>
                    <a:pt x="131" y="244"/>
                  </a:lnTo>
                  <a:lnTo>
                    <a:pt x="137" y="267"/>
                  </a:lnTo>
                  <a:close/>
                  <a:moveTo>
                    <a:pt x="172" y="281"/>
                  </a:moveTo>
                  <a:lnTo>
                    <a:pt x="178" y="283"/>
                  </a:lnTo>
                  <a:lnTo>
                    <a:pt x="182" y="285"/>
                  </a:lnTo>
                  <a:lnTo>
                    <a:pt x="191" y="286"/>
                  </a:lnTo>
                  <a:lnTo>
                    <a:pt x="197" y="286"/>
                  </a:lnTo>
                  <a:lnTo>
                    <a:pt x="205" y="283"/>
                  </a:lnTo>
                  <a:lnTo>
                    <a:pt x="197" y="260"/>
                  </a:lnTo>
                  <a:lnTo>
                    <a:pt x="189" y="263"/>
                  </a:lnTo>
                  <a:lnTo>
                    <a:pt x="193" y="274"/>
                  </a:lnTo>
                  <a:lnTo>
                    <a:pt x="195" y="263"/>
                  </a:lnTo>
                  <a:lnTo>
                    <a:pt x="186" y="261"/>
                  </a:lnTo>
                  <a:lnTo>
                    <a:pt x="184" y="273"/>
                  </a:lnTo>
                  <a:lnTo>
                    <a:pt x="189" y="262"/>
                  </a:lnTo>
                  <a:lnTo>
                    <a:pt x="184" y="259"/>
                  </a:lnTo>
                  <a:lnTo>
                    <a:pt x="172" y="281"/>
                  </a:lnTo>
                  <a:close/>
                  <a:moveTo>
                    <a:pt x="227" y="263"/>
                  </a:moveTo>
                  <a:lnTo>
                    <a:pt x="231" y="258"/>
                  </a:lnTo>
                  <a:lnTo>
                    <a:pt x="241" y="243"/>
                  </a:lnTo>
                  <a:lnTo>
                    <a:pt x="241" y="243"/>
                  </a:lnTo>
                  <a:lnTo>
                    <a:pt x="222" y="228"/>
                  </a:lnTo>
                  <a:lnTo>
                    <a:pt x="221" y="229"/>
                  </a:lnTo>
                  <a:lnTo>
                    <a:pt x="212" y="244"/>
                  </a:lnTo>
                  <a:lnTo>
                    <a:pt x="208" y="248"/>
                  </a:lnTo>
                  <a:lnTo>
                    <a:pt x="227" y="263"/>
                  </a:lnTo>
                  <a:close/>
                  <a:moveTo>
                    <a:pt x="255" y="227"/>
                  </a:moveTo>
                  <a:lnTo>
                    <a:pt x="258" y="225"/>
                  </a:lnTo>
                  <a:lnTo>
                    <a:pt x="250" y="216"/>
                  </a:lnTo>
                  <a:lnTo>
                    <a:pt x="252" y="228"/>
                  </a:lnTo>
                  <a:lnTo>
                    <a:pt x="262" y="226"/>
                  </a:lnTo>
                  <a:lnTo>
                    <a:pt x="259" y="214"/>
                  </a:lnTo>
                  <a:lnTo>
                    <a:pt x="255" y="225"/>
                  </a:lnTo>
                  <a:lnTo>
                    <a:pt x="265" y="229"/>
                  </a:lnTo>
                  <a:lnTo>
                    <a:pt x="269" y="218"/>
                  </a:lnTo>
                  <a:lnTo>
                    <a:pt x="262" y="227"/>
                  </a:lnTo>
                  <a:lnTo>
                    <a:pt x="263" y="228"/>
                  </a:lnTo>
                  <a:lnTo>
                    <a:pt x="277" y="209"/>
                  </a:lnTo>
                  <a:lnTo>
                    <a:pt x="276" y="208"/>
                  </a:lnTo>
                  <a:lnTo>
                    <a:pt x="273" y="207"/>
                  </a:lnTo>
                  <a:lnTo>
                    <a:pt x="264" y="203"/>
                  </a:lnTo>
                  <a:lnTo>
                    <a:pt x="257" y="202"/>
                  </a:lnTo>
                  <a:lnTo>
                    <a:pt x="248" y="204"/>
                  </a:lnTo>
                  <a:lnTo>
                    <a:pt x="242" y="206"/>
                  </a:lnTo>
                  <a:lnTo>
                    <a:pt x="240" y="208"/>
                  </a:lnTo>
                  <a:lnTo>
                    <a:pt x="255" y="227"/>
                  </a:lnTo>
                  <a:close/>
                  <a:moveTo>
                    <a:pt x="283" y="243"/>
                  </a:moveTo>
                  <a:lnTo>
                    <a:pt x="291" y="248"/>
                  </a:lnTo>
                  <a:lnTo>
                    <a:pt x="296" y="250"/>
                  </a:lnTo>
                  <a:lnTo>
                    <a:pt x="305" y="252"/>
                  </a:lnTo>
                  <a:lnTo>
                    <a:pt x="311" y="251"/>
                  </a:lnTo>
                  <a:lnTo>
                    <a:pt x="315" y="249"/>
                  </a:lnTo>
                  <a:lnTo>
                    <a:pt x="307" y="227"/>
                  </a:lnTo>
                  <a:lnTo>
                    <a:pt x="303" y="228"/>
                  </a:lnTo>
                  <a:lnTo>
                    <a:pt x="307" y="239"/>
                  </a:lnTo>
                  <a:lnTo>
                    <a:pt x="309" y="228"/>
                  </a:lnTo>
                  <a:lnTo>
                    <a:pt x="299" y="226"/>
                  </a:lnTo>
                  <a:lnTo>
                    <a:pt x="297" y="238"/>
                  </a:lnTo>
                  <a:lnTo>
                    <a:pt x="304" y="228"/>
                  </a:lnTo>
                  <a:lnTo>
                    <a:pt x="295" y="223"/>
                  </a:lnTo>
                  <a:lnTo>
                    <a:pt x="283" y="243"/>
                  </a:lnTo>
                  <a:close/>
                  <a:moveTo>
                    <a:pt x="338" y="234"/>
                  </a:moveTo>
                  <a:lnTo>
                    <a:pt x="343" y="231"/>
                  </a:lnTo>
                  <a:lnTo>
                    <a:pt x="335" y="221"/>
                  </a:lnTo>
                  <a:lnTo>
                    <a:pt x="341" y="232"/>
                  </a:lnTo>
                  <a:lnTo>
                    <a:pt x="350" y="227"/>
                  </a:lnTo>
                  <a:lnTo>
                    <a:pt x="345" y="217"/>
                  </a:lnTo>
                  <a:lnTo>
                    <a:pt x="345" y="229"/>
                  </a:lnTo>
                  <a:lnTo>
                    <a:pt x="353" y="228"/>
                  </a:lnTo>
                  <a:lnTo>
                    <a:pt x="352" y="204"/>
                  </a:lnTo>
                  <a:lnTo>
                    <a:pt x="345" y="205"/>
                  </a:lnTo>
                  <a:lnTo>
                    <a:pt x="339" y="206"/>
                  </a:lnTo>
                  <a:lnTo>
                    <a:pt x="330" y="211"/>
                  </a:lnTo>
                  <a:lnTo>
                    <a:pt x="328" y="212"/>
                  </a:lnTo>
                  <a:lnTo>
                    <a:pt x="324" y="215"/>
                  </a:lnTo>
                  <a:lnTo>
                    <a:pt x="338" y="234"/>
                  </a:lnTo>
                  <a:close/>
                  <a:moveTo>
                    <a:pt x="365" y="238"/>
                  </a:moveTo>
                  <a:lnTo>
                    <a:pt x="366" y="238"/>
                  </a:lnTo>
                  <a:lnTo>
                    <a:pt x="375" y="246"/>
                  </a:lnTo>
                  <a:lnTo>
                    <a:pt x="376" y="247"/>
                  </a:lnTo>
                  <a:lnTo>
                    <a:pt x="385" y="254"/>
                  </a:lnTo>
                  <a:lnTo>
                    <a:pt x="399" y="234"/>
                  </a:lnTo>
                  <a:lnTo>
                    <a:pt x="390" y="228"/>
                  </a:lnTo>
                  <a:lnTo>
                    <a:pt x="383" y="237"/>
                  </a:lnTo>
                  <a:lnTo>
                    <a:pt x="391" y="229"/>
                  </a:lnTo>
                  <a:lnTo>
                    <a:pt x="382" y="220"/>
                  </a:lnTo>
                  <a:lnTo>
                    <a:pt x="381" y="219"/>
                  </a:lnTo>
                  <a:lnTo>
                    <a:pt x="365" y="238"/>
                  </a:lnTo>
                  <a:close/>
                  <a:moveTo>
                    <a:pt x="418" y="257"/>
                  </a:moveTo>
                  <a:lnTo>
                    <a:pt x="425" y="256"/>
                  </a:lnTo>
                  <a:lnTo>
                    <a:pt x="421" y="244"/>
                  </a:lnTo>
                  <a:lnTo>
                    <a:pt x="423" y="256"/>
                  </a:lnTo>
                  <a:lnTo>
                    <a:pt x="433" y="254"/>
                  </a:lnTo>
                  <a:lnTo>
                    <a:pt x="431" y="242"/>
                  </a:lnTo>
                  <a:lnTo>
                    <a:pt x="429" y="254"/>
                  </a:lnTo>
                  <a:lnTo>
                    <a:pt x="436" y="255"/>
                  </a:lnTo>
                  <a:lnTo>
                    <a:pt x="440" y="231"/>
                  </a:lnTo>
                  <a:lnTo>
                    <a:pt x="432" y="230"/>
                  </a:lnTo>
                  <a:lnTo>
                    <a:pt x="428" y="230"/>
                  </a:lnTo>
                  <a:lnTo>
                    <a:pt x="419" y="232"/>
                  </a:lnTo>
                  <a:lnTo>
                    <a:pt x="418" y="232"/>
                  </a:lnTo>
                  <a:lnTo>
                    <a:pt x="411" y="234"/>
                  </a:lnTo>
                  <a:lnTo>
                    <a:pt x="418" y="257"/>
                  </a:lnTo>
                  <a:close/>
                  <a:moveTo>
                    <a:pt x="451" y="265"/>
                  </a:moveTo>
                  <a:lnTo>
                    <a:pt x="451" y="266"/>
                  </a:lnTo>
                  <a:lnTo>
                    <a:pt x="461" y="273"/>
                  </a:lnTo>
                  <a:lnTo>
                    <a:pt x="463" y="275"/>
                  </a:lnTo>
                  <a:lnTo>
                    <a:pt x="473" y="279"/>
                  </a:lnTo>
                  <a:lnTo>
                    <a:pt x="479" y="280"/>
                  </a:lnTo>
                  <a:lnTo>
                    <a:pt x="479" y="280"/>
                  </a:lnTo>
                  <a:lnTo>
                    <a:pt x="478" y="256"/>
                  </a:lnTo>
                  <a:lnTo>
                    <a:pt x="477" y="256"/>
                  </a:lnTo>
                  <a:lnTo>
                    <a:pt x="478" y="268"/>
                  </a:lnTo>
                  <a:lnTo>
                    <a:pt x="483" y="257"/>
                  </a:lnTo>
                  <a:lnTo>
                    <a:pt x="474" y="253"/>
                  </a:lnTo>
                  <a:lnTo>
                    <a:pt x="469" y="264"/>
                  </a:lnTo>
                  <a:lnTo>
                    <a:pt x="476" y="254"/>
                  </a:lnTo>
                  <a:lnTo>
                    <a:pt x="466" y="247"/>
                  </a:lnTo>
                  <a:lnTo>
                    <a:pt x="466" y="246"/>
                  </a:lnTo>
                  <a:lnTo>
                    <a:pt x="451" y="265"/>
                  </a:lnTo>
                  <a:close/>
                  <a:moveTo>
                    <a:pt x="509" y="267"/>
                  </a:moveTo>
                  <a:lnTo>
                    <a:pt x="515" y="260"/>
                  </a:lnTo>
                  <a:lnTo>
                    <a:pt x="516" y="260"/>
                  </a:lnTo>
                  <a:lnTo>
                    <a:pt x="525" y="248"/>
                  </a:lnTo>
                  <a:lnTo>
                    <a:pt x="506" y="233"/>
                  </a:lnTo>
                  <a:lnTo>
                    <a:pt x="497" y="244"/>
                  </a:lnTo>
                  <a:lnTo>
                    <a:pt x="506" y="252"/>
                  </a:lnTo>
                  <a:lnTo>
                    <a:pt x="498" y="243"/>
                  </a:lnTo>
                  <a:lnTo>
                    <a:pt x="491" y="251"/>
                  </a:lnTo>
                  <a:lnTo>
                    <a:pt x="509" y="267"/>
                  </a:lnTo>
                  <a:close/>
                  <a:moveTo>
                    <a:pt x="540" y="235"/>
                  </a:moveTo>
                  <a:lnTo>
                    <a:pt x="541" y="235"/>
                  </a:lnTo>
                  <a:lnTo>
                    <a:pt x="535" y="224"/>
                  </a:lnTo>
                  <a:lnTo>
                    <a:pt x="536" y="236"/>
                  </a:lnTo>
                  <a:lnTo>
                    <a:pt x="545" y="235"/>
                  </a:lnTo>
                  <a:lnTo>
                    <a:pt x="544" y="224"/>
                  </a:lnTo>
                  <a:lnTo>
                    <a:pt x="540" y="235"/>
                  </a:lnTo>
                  <a:lnTo>
                    <a:pt x="550" y="238"/>
                  </a:lnTo>
                  <a:lnTo>
                    <a:pt x="554" y="227"/>
                  </a:lnTo>
                  <a:lnTo>
                    <a:pt x="548" y="237"/>
                  </a:lnTo>
                  <a:lnTo>
                    <a:pt x="550" y="239"/>
                  </a:lnTo>
                  <a:lnTo>
                    <a:pt x="563" y="218"/>
                  </a:lnTo>
                  <a:lnTo>
                    <a:pt x="560" y="217"/>
                  </a:lnTo>
                  <a:lnTo>
                    <a:pt x="558" y="216"/>
                  </a:lnTo>
                  <a:lnTo>
                    <a:pt x="549" y="212"/>
                  </a:lnTo>
                  <a:lnTo>
                    <a:pt x="544" y="212"/>
                  </a:lnTo>
                  <a:lnTo>
                    <a:pt x="534" y="212"/>
                  </a:lnTo>
                  <a:lnTo>
                    <a:pt x="529" y="214"/>
                  </a:lnTo>
                  <a:lnTo>
                    <a:pt x="527" y="215"/>
                  </a:lnTo>
                  <a:lnTo>
                    <a:pt x="540" y="235"/>
                  </a:lnTo>
                  <a:close/>
                  <a:moveTo>
                    <a:pt x="573" y="252"/>
                  </a:moveTo>
                  <a:lnTo>
                    <a:pt x="579" y="253"/>
                  </a:lnTo>
                  <a:lnTo>
                    <a:pt x="582" y="254"/>
                  </a:lnTo>
                  <a:lnTo>
                    <a:pt x="592" y="255"/>
                  </a:lnTo>
                  <a:lnTo>
                    <a:pt x="594" y="254"/>
                  </a:lnTo>
                  <a:lnTo>
                    <a:pt x="603" y="253"/>
                  </a:lnTo>
                  <a:lnTo>
                    <a:pt x="599" y="229"/>
                  </a:lnTo>
                  <a:lnTo>
                    <a:pt x="590" y="231"/>
                  </a:lnTo>
                  <a:lnTo>
                    <a:pt x="592" y="242"/>
                  </a:lnTo>
                  <a:lnTo>
                    <a:pt x="593" y="230"/>
                  </a:lnTo>
                  <a:lnTo>
                    <a:pt x="583" y="230"/>
                  </a:lnTo>
                  <a:lnTo>
                    <a:pt x="583" y="242"/>
                  </a:lnTo>
                  <a:lnTo>
                    <a:pt x="587" y="231"/>
                  </a:lnTo>
                  <a:lnTo>
                    <a:pt x="582" y="229"/>
                  </a:lnTo>
                  <a:lnTo>
                    <a:pt x="573" y="252"/>
                  </a:lnTo>
                  <a:close/>
                  <a:moveTo>
                    <a:pt x="621" y="251"/>
                  </a:moveTo>
                  <a:lnTo>
                    <a:pt x="627" y="252"/>
                  </a:lnTo>
                  <a:lnTo>
                    <a:pt x="630" y="240"/>
                  </a:lnTo>
                  <a:lnTo>
                    <a:pt x="623" y="250"/>
                  </a:lnTo>
                  <a:lnTo>
                    <a:pt x="633" y="257"/>
                  </a:lnTo>
                  <a:lnTo>
                    <a:pt x="640" y="247"/>
                  </a:lnTo>
                  <a:lnTo>
                    <a:pt x="631" y="256"/>
                  </a:lnTo>
                  <a:lnTo>
                    <a:pt x="636" y="261"/>
                  </a:lnTo>
                  <a:lnTo>
                    <a:pt x="653" y="243"/>
                  </a:lnTo>
                  <a:lnTo>
                    <a:pt x="648" y="239"/>
                  </a:lnTo>
                  <a:lnTo>
                    <a:pt x="647" y="237"/>
                  </a:lnTo>
                  <a:lnTo>
                    <a:pt x="637" y="231"/>
                  </a:lnTo>
                  <a:lnTo>
                    <a:pt x="633" y="229"/>
                  </a:lnTo>
                  <a:lnTo>
                    <a:pt x="628" y="227"/>
                  </a:lnTo>
                  <a:lnTo>
                    <a:pt x="621" y="251"/>
                  </a:lnTo>
                  <a:close/>
                  <a:moveTo>
                    <a:pt x="654" y="278"/>
                  </a:moveTo>
                  <a:lnTo>
                    <a:pt x="661" y="283"/>
                  </a:lnTo>
                  <a:lnTo>
                    <a:pt x="666" y="285"/>
                  </a:lnTo>
                  <a:lnTo>
                    <a:pt x="675" y="287"/>
                  </a:lnTo>
                  <a:lnTo>
                    <a:pt x="683" y="286"/>
                  </a:lnTo>
                  <a:lnTo>
                    <a:pt x="689" y="283"/>
                  </a:lnTo>
                  <a:lnTo>
                    <a:pt x="677" y="262"/>
                  </a:lnTo>
                  <a:lnTo>
                    <a:pt x="672" y="265"/>
                  </a:lnTo>
                  <a:lnTo>
                    <a:pt x="678" y="275"/>
                  </a:lnTo>
                  <a:lnTo>
                    <a:pt x="680" y="264"/>
                  </a:lnTo>
                  <a:lnTo>
                    <a:pt x="670" y="262"/>
                  </a:lnTo>
                  <a:lnTo>
                    <a:pt x="668" y="274"/>
                  </a:lnTo>
                  <a:lnTo>
                    <a:pt x="675" y="264"/>
                  </a:lnTo>
                  <a:lnTo>
                    <a:pt x="669" y="259"/>
                  </a:lnTo>
                  <a:lnTo>
                    <a:pt x="654" y="278"/>
                  </a:lnTo>
                  <a:close/>
                  <a:moveTo>
                    <a:pt x="709" y="262"/>
                  </a:moveTo>
                  <a:lnTo>
                    <a:pt x="716" y="252"/>
                  </a:lnTo>
                  <a:lnTo>
                    <a:pt x="723" y="242"/>
                  </a:lnTo>
                  <a:lnTo>
                    <a:pt x="703" y="229"/>
                  </a:lnTo>
                  <a:lnTo>
                    <a:pt x="696" y="238"/>
                  </a:lnTo>
                  <a:lnTo>
                    <a:pt x="689" y="248"/>
                  </a:lnTo>
                  <a:lnTo>
                    <a:pt x="709" y="262"/>
                  </a:lnTo>
                  <a:close/>
                  <a:moveTo>
                    <a:pt x="736" y="229"/>
                  </a:moveTo>
                  <a:lnTo>
                    <a:pt x="740" y="227"/>
                  </a:lnTo>
                  <a:lnTo>
                    <a:pt x="734" y="216"/>
                  </a:lnTo>
                  <a:lnTo>
                    <a:pt x="735" y="228"/>
                  </a:lnTo>
                  <a:lnTo>
                    <a:pt x="744" y="228"/>
                  </a:lnTo>
                  <a:lnTo>
                    <a:pt x="744" y="216"/>
                  </a:lnTo>
                  <a:lnTo>
                    <a:pt x="740" y="227"/>
                  </a:lnTo>
                  <a:lnTo>
                    <a:pt x="748" y="231"/>
                  </a:lnTo>
                  <a:lnTo>
                    <a:pt x="757" y="208"/>
                  </a:lnTo>
                  <a:lnTo>
                    <a:pt x="748" y="205"/>
                  </a:lnTo>
                  <a:lnTo>
                    <a:pt x="744" y="204"/>
                  </a:lnTo>
                  <a:lnTo>
                    <a:pt x="734" y="204"/>
                  </a:lnTo>
                  <a:lnTo>
                    <a:pt x="729" y="206"/>
                  </a:lnTo>
                  <a:lnTo>
                    <a:pt x="724" y="208"/>
                  </a:lnTo>
                  <a:lnTo>
                    <a:pt x="736" y="229"/>
                  </a:lnTo>
                  <a:close/>
                  <a:moveTo>
                    <a:pt x="775" y="240"/>
                  </a:moveTo>
                  <a:lnTo>
                    <a:pt x="782" y="240"/>
                  </a:lnTo>
                  <a:lnTo>
                    <a:pt x="786" y="239"/>
                  </a:lnTo>
                  <a:lnTo>
                    <a:pt x="795" y="236"/>
                  </a:lnTo>
                  <a:lnTo>
                    <a:pt x="797" y="235"/>
                  </a:lnTo>
                  <a:lnTo>
                    <a:pt x="804" y="232"/>
                  </a:lnTo>
                  <a:lnTo>
                    <a:pt x="792" y="211"/>
                  </a:lnTo>
                  <a:lnTo>
                    <a:pt x="786" y="214"/>
                  </a:lnTo>
                  <a:lnTo>
                    <a:pt x="792" y="225"/>
                  </a:lnTo>
                  <a:lnTo>
                    <a:pt x="788" y="213"/>
                  </a:lnTo>
                  <a:lnTo>
                    <a:pt x="779" y="216"/>
                  </a:lnTo>
                  <a:lnTo>
                    <a:pt x="782" y="228"/>
                  </a:lnTo>
                  <a:lnTo>
                    <a:pt x="782" y="216"/>
                  </a:lnTo>
                  <a:lnTo>
                    <a:pt x="775" y="216"/>
                  </a:lnTo>
                  <a:lnTo>
                    <a:pt x="775" y="240"/>
                  </a:lnTo>
                  <a:close/>
                  <a:moveTo>
                    <a:pt x="824" y="221"/>
                  </a:moveTo>
                  <a:lnTo>
                    <a:pt x="825" y="221"/>
                  </a:lnTo>
                  <a:lnTo>
                    <a:pt x="820" y="210"/>
                  </a:lnTo>
                  <a:lnTo>
                    <a:pt x="822" y="222"/>
                  </a:lnTo>
                  <a:lnTo>
                    <a:pt x="832" y="220"/>
                  </a:lnTo>
                  <a:lnTo>
                    <a:pt x="830" y="208"/>
                  </a:lnTo>
                  <a:lnTo>
                    <a:pt x="827" y="220"/>
                  </a:lnTo>
                  <a:lnTo>
                    <a:pt x="836" y="222"/>
                  </a:lnTo>
                  <a:lnTo>
                    <a:pt x="839" y="210"/>
                  </a:lnTo>
                  <a:lnTo>
                    <a:pt x="832" y="220"/>
                  </a:lnTo>
                  <a:lnTo>
                    <a:pt x="835" y="222"/>
                  </a:lnTo>
                  <a:lnTo>
                    <a:pt x="849" y="202"/>
                  </a:lnTo>
                  <a:lnTo>
                    <a:pt x="846" y="201"/>
                  </a:lnTo>
                  <a:lnTo>
                    <a:pt x="842" y="199"/>
                  </a:lnTo>
                  <a:lnTo>
                    <a:pt x="832" y="197"/>
                  </a:lnTo>
                  <a:lnTo>
                    <a:pt x="828" y="196"/>
                  </a:lnTo>
                  <a:lnTo>
                    <a:pt x="818" y="198"/>
                  </a:lnTo>
                  <a:lnTo>
                    <a:pt x="815" y="199"/>
                  </a:lnTo>
                  <a:lnTo>
                    <a:pt x="814" y="199"/>
                  </a:lnTo>
                  <a:lnTo>
                    <a:pt x="824" y="221"/>
                  </a:lnTo>
                  <a:close/>
                  <a:moveTo>
                    <a:pt x="850" y="236"/>
                  </a:moveTo>
                  <a:lnTo>
                    <a:pt x="858" y="247"/>
                  </a:lnTo>
                  <a:lnTo>
                    <a:pt x="865" y="256"/>
                  </a:lnTo>
                  <a:lnTo>
                    <a:pt x="883" y="240"/>
                  </a:lnTo>
                  <a:lnTo>
                    <a:pt x="877" y="232"/>
                  </a:lnTo>
                  <a:lnTo>
                    <a:pt x="869" y="222"/>
                  </a:lnTo>
                  <a:lnTo>
                    <a:pt x="850" y="236"/>
                  </a:lnTo>
                  <a:close/>
                  <a:moveTo>
                    <a:pt x="891" y="273"/>
                  </a:moveTo>
                  <a:lnTo>
                    <a:pt x="893" y="273"/>
                  </a:lnTo>
                  <a:lnTo>
                    <a:pt x="899" y="273"/>
                  </a:lnTo>
                  <a:lnTo>
                    <a:pt x="909" y="271"/>
                  </a:lnTo>
                  <a:lnTo>
                    <a:pt x="911" y="270"/>
                  </a:lnTo>
                  <a:lnTo>
                    <a:pt x="921" y="264"/>
                  </a:lnTo>
                  <a:lnTo>
                    <a:pt x="922" y="264"/>
                  </a:lnTo>
                  <a:lnTo>
                    <a:pt x="909" y="243"/>
                  </a:lnTo>
                  <a:lnTo>
                    <a:pt x="909" y="243"/>
                  </a:lnTo>
                  <a:lnTo>
                    <a:pt x="900" y="248"/>
                  </a:lnTo>
                  <a:lnTo>
                    <a:pt x="906" y="259"/>
                  </a:lnTo>
                  <a:lnTo>
                    <a:pt x="902" y="247"/>
                  </a:lnTo>
                  <a:lnTo>
                    <a:pt x="893" y="250"/>
                  </a:lnTo>
                  <a:lnTo>
                    <a:pt x="896" y="262"/>
                  </a:lnTo>
                  <a:lnTo>
                    <a:pt x="899" y="250"/>
                  </a:lnTo>
                  <a:lnTo>
                    <a:pt x="896" y="249"/>
                  </a:lnTo>
                  <a:lnTo>
                    <a:pt x="891" y="273"/>
                  </a:lnTo>
                  <a:close/>
                  <a:moveTo>
                    <a:pt x="939" y="255"/>
                  </a:moveTo>
                  <a:lnTo>
                    <a:pt x="946" y="253"/>
                  </a:lnTo>
                  <a:lnTo>
                    <a:pt x="944" y="241"/>
                  </a:lnTo>
                  <a:lnTo>
                    <a:pt x="943" y="253"/>
                  </a:lnTo>
                  <a:lnTo>
                    <a:pt x="953" y="254"/>
                  </a:lnTo>
                  <a:lnTo>
                    <a:pt x="960" y="254"/>
                  </a:lnTo>
                  <a:lnTo>
                    <a:pt x="962" y="230"/>
                  </a:lnTo>
                  <a:lnTo>
                    <a:pt x="954" y="229"/>
                  </a:lnTo>
                  <a:lnTo>
                    <a:pt x="944" y="229"/>
                  </a:lnTo>
                  <a:lnTo>
                    <a:pt x="941" y="229"/>
                  </a:lnTo>
                  <a:lnTo>
                    <a:pt x="934" y="231"/>
                  </a:lnTo>
                  <a:lnTo>
                    <a:pt x="939" y="255"/>
                  </a:lnTo>
                  <a:close/>
                  <a:moveTo>
                    <a:pt x="990" y="247"/>
                  </a:moveTo>
                  <a:lnTo>
                    <a:pt x="997" y="243"/>
                  </a:lnTo>
                  <a:lnTo>
                    <a:pt x="998" y="243"/>
                  </a:lnTo>
                  <a:lnTo>
                    <a:pt x="1008" y="236"/>
                  </a:lnTo>
                  <a:lnTo>
                    <a:pt x="1011" y="234"/>
                  </a:lnTo>
                  <a:lnTo>
                    <a:pt x="998" y="214"/>
                  </a:lnTo>
                  <a:lnTo>
                    <a:pt x="994" y="216"/>
                  </a:lnTo>
                  <a:lnTo>
                    <a:pt x="984" y="223"/>
                  </a:lnTo>
                  <a:lnTo>
                    <a:pt x="991" y="233"/>
                  </a:lnTo>
                  <a:lnTo>
                    <a:pt x="985" y="222"/>
                  </a:lnTo>
                  <a:lnTo>
                    <a:pt x="978" y="226"/>
                  </a:lnTo>
                  <a:lnTo>
                    <a:pt x="990" y="247"/>
                  </a:lnTo>
                  <a:close/>
                  <a:moveTo>
                    <a:pt x="1023" y="231"/>
                  </a:moveTo>
                  <a:lnTo>
                    <a:pt x="1026" y="231"/>
                  </a:lnTo>
                  <a:lnTo>
                    <a:pt x="1029" y="220"/>
                  </a:lnTo>
                  <a:lnTo>
                    <a:pt x="1021" y="228"/>
                  </a:lnTo>
                  <a:lnTo>
                    <a:pt x="1030" y="238"/>
                  </a:lnTo>
                  <a:lnTo>
                    <a:pt x="1039" y="229"/>
                  </a:lnTo>
                  <a:lnTo>
                    <a:pt x="1029" y="235"/>
                  </a:lnTo>
                  <a:lnTo>
                    <a:pt x="1033" y="242"/>
                  </a:lnTo>
                  <a:lnTo>
                    <a:pt x="1053" y="229"/>
                  </a:lnTo>
                  <a:lnTo>
                    <a:pt x="1049" y="222"/>
                  </a:lnTo>
                  <a:lnTo>
                    <a:pt x="1047" y="220"/>
                  </a:lnTo>
                  <a:lnTo>
                    <a:pt x="1037" y="211"/>
                  </a:lnTo>
                  <a:lnTo>
                    <a:pt x="1032" y="208"/>
                  </a:lnTo>
                  <a:lnTo>
                    <a:pt x="1029" y="207"/>
                  </a:lnTo>
                  <a:lnTo>
                    <a:pt x="1023" y="231"/>
                  </a:lnTo>
                  <a:close/>
                  <a:moveTo>
                    <a:pt x="1046" y="262"/>
                  </a:moveTo>
                  <a:lnTo>
                    <a:pt x="1047" y="265"/>
                  </a:lnTo>
                  <a:lnTo>
                    <a:pt x="1048" y="267"/>
                  </a:lnTo>
                  <a:lnTo>
                    <a:pt x="1058" y="278"/>
                  </a:lnTo>
                  <a:lnTo>
                    <a:pt x="1062" y="282"/>
                  </a:lnTo>
                  <a:lnTo>
                    <a:pt x="1067" y="284"/>
                  </a:lnTo>
                  <a:lnTo>
                    <a:pt x="1077" y="262"/>
                  </a:lnTo>
                  <a:lnTo>
                    <a:pt x="1072" y="260"/>
                  </a:lnTo>
                  <a:lnTo>
                    <a:pt x="1067" y="271"/>
                  </a:lnTo>
                  <a:lnTo>
                    <a:pt x="1076" y="263"/>
                  </a:lnTo>
                  <a:lnTo>
                    <a:pt x="1067" y="251"/>
                  </a:lnTo>
                  <a:lnTo>
                    <a:pt x="1058" y="259"/>
                  </a:lnTo>
                  <a:lnTo>
                    <a:pt x="1068" y="253"/>
                  </a:lnTo>
                  <a:lnTo>
                    <a:pt x="1066" y="250"/>
                  </a:lnTo>
                  <a:lnTo>
                    <a:pt x="1046" y="262"/>
                  </a:lnTo>
                  <a:close/>
                  <a:moveTo>
                    <a:pt x="1101" y="275"/>
                  </a:moveTo>
                  <a:lnTo>
                    <a:pt x="1103" y="273"/>
                  </a:lnTo>
                  <a:lnTo>
                    <a:pt x="1113" y="265"/>
                  </a:lnTo>
                  <a:lnTo>
                    <a:pt x="1105" y="256"/>
                  </a:lnTo>
                  <a:lnTo>
                    <a:pt x="1108" y="268"/>
                  </a:lnTo>
                  <a:lnTo>
                    <a:pt x="1116" y="266"/>
                  </a:lnTo>
                  <a:lnTo>
                    <a:pt x="1110" y="242"/>
                  </a:lnTo>
                  <a:lnTo>
                    <a:pt x="1102" y="244"/>
                  </a:lnTo>
                  <a:lnTo>
                    <a:pt x="1097" y="247"/>
                  </a:lnTo>
                  <a:lnTo>
                    <a:pt x="1088" y="255"/>
                  </a:lnTo>
                  <a:lnTo>
                    <a:pt x="1085" y="257"/>
                  </a:lnTo>
                  <a:lnTo>
                    <a:pt x="1101" y="275"/>
                  </a:lnTo>
                  <a:close/>
                  <a:moveTo>
                    <a:pt x="1119" y="276"/>
                  </a:moveTo>
                  <a:lnTo>
                    <a:pt x="1123" y="283"/>
                  </a:lnTo>
                  <a:lnTo>
                    <a:pt x="1134" y="277"/>
                  </a:lnTo>
                  <a:lnTo>
                    <a:pt x="1123" y="282"/>
                  </a:lnTo>
                  <a:lnTo>
                    <a:pt x="1130" y="296"/>
                  </a:lnTo>
                  <a:lnTo>
                    <a:pt x="1152" y="286"/>
                  </a:lnTo>
                  <a:lnTo>
                    <a:pt x="1144" y="271"/>
                  </a:lnTo>
                  <a:lnTo>
                    <a:pt x="1144" y="271"/>
                  </a:lnTo>
                  <a:lnTo>
                    <a:pt x="1140" y="264"/>
                  </a:lnTo>
                  <a:lnTo>
                    <a:pt x="1119" y="276"/>
                  </a:lnTo>
                  <a:close/>
                  <a:moveTo>
                    <a:pt x="1161" y="318"/>
                  </a:moveTo>
                  <a:lnTo>
                    <a:pt x="1168" y="314"/>
                  </a:lnTo>
                  <a:lnTo>
                    <a:pt x="1174" y="307"/>
                  </a:lnTo>
                  <a:lnTo>
                    <a:pt x="1179" y="292"/>
                  </a:lnTo>
                  <a:lnTo>
                    <a:pt x="1156" y="284"/>
                  </a:lnTo>
                  <a:lnTo>
                    <a:pt x="1151" y="300"/>
                  </a:lnTo>
                  <a:lnTo>
                    <a:pt x="1162" y="303"/>
                  </a:lnTo>
                  <a:lnTo>
                    <a:pt x="1157" y="293"/>
                  </a:lnTo>
                  <a:lnTo>
                    <a:pt x="1150" y="296"/>
                  </a:lnTo>
                  <a:lnTo>
                    <a:pt x="1161" y="318"/>
                  </a:lnTo>
                  <a:close/>
                  <a:moveTo>
                    <a:pt x="1185" y="267"/>
                  </a:moveTo>
                  <a:lnTo>
                    <a:pt x="1190" y="243"/>
                  </a:lnTo>
                  <a:lnTo>
                    <a:pt x="1166" y="239"/>
                  </a:lnTo>
                  <a:lnTo>
                    <a:pt x="1162" y="263"/>
                  </a:lnTo>
                  <a:lnTo>
                    <a:pt x="1185" y="267"/>
                  </a:lnTo>
                  <a:close/>
                  <a:moveTo>
                    <a:pt x="1194" y="219"/>
                  </a:moveTo>
                  <a:lnTo>
                    <a:pt x="1197" y="195"/>
                  </a:lnTo>
                  <a:lnTo>
                    <a:pt x="1173" y="192"/>
                  </a:lnTo>
                  <a:lnTo>
                    <a:pt x="1170" y="216"/>
                  </a:lnTo>
                  <a:lnTo>
                    <a:pt x="1194" y="219"/>
                  </a:lnTo>
                  <a:close/>
                  <a:moveTo>
                    <a:pt x="1200" y="171"/>
                  </a:moveTo>
                  <a:lnTo>
                    <a:pt x="1203" y="152"/>
                  </a:lnTo>
                  <a:lnTo>
                    <a:pt x="1203" y="147"/>
                  </a:lnTo>
                  <a:lnTo>
                    <a:pt x="1179" y="144"/>
                  </a:lnTo>
                  <a:lnTo>
                    <a:pt x="1179" y="149"/>
                  </a:lnTo>
                  <a:lnTo>
                    <a:pt x="1176" y="168"/>
                  </a:lnTo>
                  <a:lnTo>
                    <a:pt x="1200" y="171"/>
                  </a:lnTo>
                  <a:close/>
                  <a:moveTo>
                    <a:pt x="1206" y="123"/>
                  </a:moveTo>
                  <a:lnTo>
                    <a:pt x="1210" y="100"/>
                  </a:lnTo>
                  <a:lnTo>
                    <a:pt x="1186" y="96"/>
                  </a:lnTo>
                  <a:lnTo>
                    <a:pt x="1183" y="120"/>
                  </a:lnTo>
                  <a:lnTo>
                    <a:pt x="1206" y="123"/>
                  </a:lnTo>
                  <a:close/>
                  <a:moveTo>
                    <a:pt x="1213" y="76"/>
                  </a:moveTo>
                  <a:lnTo>
                    <a:pt x="1217" y="52"/>
                  </a:lnTo>
                  <a:lnTo>
                    <a:pt x="1193" y="48"/>
                  </a:lnTo>
                  <a:lnTo>
                    <a:pt x="1189" y="72"/>
                  </a:lnTo>
                  <a:lnTo>
                    <a:pt x="1213" y="76"/>
                  </a:lnTo>
                  <a:close/>
                  <a:moveTo>
                    <a:pt x="1221" y="29"/>
                  </a:moveTo>
                  <a:lnTo>
                    <a:pt x="1222" y="26"/>
                  </a:lnTo>
                  <a:lnTo>
                    <a:pt x="1210" y="24"/>
                  </a:lnTo>
                  <a:lnTo>
                    <a:pt x="1221" y="29"/>
                  </a:lnTo>
                  <a:lnTo>
                    <a:pt x="1229" y="10"/>
                  </a:lnTo>
                  <a:lnTo>
                    <a:pt x="1207" y="0"/>
                  </a:lnTo>
                  <a:lnTo>
                    <a:pt x="1199" y="19"/>
                  </a:lnTo>
                  <a:lnTo>
                    <a:pt x="1198" y="22"/>
                  </a:lnTo>
                  <a:lnTo>
                    <a:pt x="1197" y="25"/>
                  </a:lnTo>
                  <a:lnTo>
                    <a:pt x="1221" y="29"/>
                  </a:lnTo>
                  <a:close/>
                  <a:moveTo>
                    <a:pt x="1217" y="28"/>
                  </a:moveTo>
                  <a:lnTo>
                    <a:pt x="1218" y="29"/>
                  </a:lnTo>
                  <a:lnTo>
                    <a:pt x="1229" y="24"/>
                  </a:lnTo>
                  <a:lnTo>
                    <a:pt x="1217" y="26"/>
                  </a:lnTo>
                  <a:lnTo>
                    <a:pt x="1221" y="48"/>
                  </a:lnTo>
                  <a:lnTo>
                    <a:pt x="1244" y="44"/>
                  </a:lnTo>
                  <a:lnTo>
                    <a:pt x="1241" y="22"/>
                  </a:lnTo>
                  <a:lnTo>
                    <a:pt x="1240" y="19"/>
                  </a:lnTo>
                  <a:lnTo>
                    <a:pt x="1239" y="18"/>
                  </a:lnTo>
                  <a:lnTo>
                    <a:pt x="1217" y="28"/>
                  </a:lnTo>
                  <a:close/>
                  <a:moveTo>
                    <a:pt x="1225" y="72"/>
                  </a:moveTo>
                  <a:lnTo>
                    <a:pt x="1226" y="81"/>
                  </a:lnTo>
                  <a:lnTo>
                    <a:pt x="1228" y="95"/>
                  </a:lnTo>
                  <a:lnTo>
                    <a:pt x="1252" y="92"/>
                  </a:lnTo>
                  <a:lnTo>
                    <a:pt x="1250" y="77"/>
                  </a:lnTo>
                  <a:lnTo>
                    <a:pt x="1249" y="68"/>
                  </a:lnTo>
                  <a:lnTo>
                    <a:pt x="1225" y="72"/>
                  </a:lnTo>
                  <a:close/>
                  <a:moveTo>
                    <a:pt x="1231" y="119"/>
                  </a:moveTo>
                  <a:lnTo>
                    <a:pt x="1235" y="143"/>
                  </a:lnTo>
                  <a:lnTo>
                    <a:pt x="1258" y="140"/>
                  </a:lnTo>
                  <a:lnTo>
                    <a:pt x="1255" y="116"/>
                  </a:lnTo>
                  <a:lnTo>
                    <a:pt x="1231" y="119"/>
                  </a:lnTo>
                  <a:close/>
                  <a:moveTo>
                    <a:pt x="1238" y="167"/>
                  </a:moveTo>
                  <a:lnTo>
                    <a:pt x="1241" y="191"/>
                  </a:lnTo>
                  <a:lnTo>
                    <a:pt x="1265" y="188"/>
                  </a:lnTo>
                  <a:lnTo>
                    <a:pt x="1262" y="164"/>
                  </a:lnTo>
                  <a:lnTo>
                    <a:pt x="1238" y="167"/>
                  </a:lnTo>
                  <a:close/>
                  <a:moveTo>
                    <a:pt x="1244" y="215"/>
                  </a:moveTo>
                  <a:lnTo>
                    <a:pt x="1245" y="222"/>
                  </a:lnTo>
                  <a:lnTo>
                    <a:pt x="1248" y="239"/>
                  </a:lnTo>
                  <a:lnTo>
                    <a:pt x="1272" y="235"/>
                  </a:lnTo>
                  <a:lnTo>
                    <a:pt x="1269" y="219"/>
                  </a:lnTo>
                  <a:lnTo>
                    <a:pt x="1268" y="211"/>
                  </a:lnTo>
                  <a:lnTo>
                    <a:pt x="1244" y="215"/>
                  </a:lnTo>
                  <a:close/>
                  <a:moveTo>
                    <a:pt x="1252" y="263"/>
                  </a:moveTo>
                  <a:lnTo>
                    <a:pt x="1255" y="277"/>
                  </a:lnTo>
                  <a:lnTo>
                    <a:pt x="1255" y="278"/>
                  </a:lnTo>
                  <a:lnTo>
                    <a:pt x="1258" y="288"/>
                  </a:lnTo>
                  <a:lnTo>
                    <a:pt x="1281" y="280"/>
                  </a:lnTo>
                  <a:lnTo>
                    <a:pt x="1278" y="271"/>
                  </a:lnTo>
                  <a:lnTo>
                    <a:pt x="1267" y="275"/>
                  </a:lnTo>
                  <a:lnTo>
                    <a:pt x="1279" y="273"/>
                  </a:lnTo>
                  <a:lnTo>
                    <a:pt x="1276" y="259"/>
                  </a:lnTo>
                  <a:lnTo>
                    <a:pt x="1252" y="263"/>
                  </a:lnTo>
                  <a:close/>
                  <a:moveTo>
                    <a:pt x="1274" y="316"/>
                  </a:moveTo>
                  <a:lnTo>
                    <a:pt x="1280" y="319"/>
                  </a:lnTo>
                  <a:lnTo>
                    <a:pt x="1295" y="316"/>
                  </a:lnTo>
                  <a:lnTo>
                    <a:pt x="1305" y="303"/>
                  </a:lnTo>
                  <a:lnTo>
                    <a:pt x="1306" y="301"/>
                  </a:lnTo>
                  <a:lnTo>
                    <a:pt x="1306" y="300"/>
                  </a:lnTo>
                  <a:lnTo>
                    <a:pt x="1285" y="289"/>
                  </a:lnTo>
                  <a:lnTo>
                    <a:pt x="1284" y="290"/>
                  </a:lnTo>
                  <a:lnTo>
                    <a:pt x="1295" y="296"/>
                  </a:lnTo>
                  <a:lnTo>
                    <a:pt x="1286" y="289"/>
                  </a:lnTo>
                  <a:lnTo>
                    <a:pt x="1276" y="301"/>
                  </a:lnTo>
                  <a:lnTo>
                    <a:pt x="1286" y="308"/>
                  </a:lnTo>
                  <a:lnTo>
                    <a:pt x="1291" y="298"/>
                  </a:lnTo>
                  <a:lnTo>
                    <a:pt x="1285" y="294"/>
                  </a:lnTo>
                  <a:lnTo>
                    <a:pt x="1274" y="316"/>
                  </a:lnTo>
                  <a:close/>
                  <a:moveTo>
                    <a:pt x="1317" y="280"/>
                  </a:moveTo>
                  <a:lnTo>
                    <a:pt x="1324" y="267"/>
                  </a:lnTo>
                  <a:lnTo>
                    <a:pt x="1314" y="261"/>
                  </a:lnTo>
                  <a:lnTo>
                    <a:pt x="1321" y="270"/>
                  </a:lnTo>
                  <a:lnTo>
                    <a:pt x="1329" y="265"/>
                  </a:lnTo>
                  <a:lnTo>
                    <a:pt x="1314" y="245"/>
                  </a:lnTo>
                  <a:lnTo>
                    <a:pt x="1307" y="251"/>
                  </a:lnTo>
                  <a:lnTo>
                    <a:pt x="1304" y="255"/>
                  </a:lnTo>
                  <a:lnTo>
                    <a:pt x="1296" y="267"/>
                  </a:lnTo>
                  <a:lnTo>
                    <a:pt x="1317" y="280"/>
                  </a:lnTo>
                  <a:close/>
                  <a:moveTo>
                    <a:pt x="1334" y="273"/>
                  </a:moveTo>
                  <a:lnTo>
                    <a:pt x="1335" y="273"/>
                  </a:lnTo>
                  <a:lnTo>
                    <a:pt x="1345" y="281"/>
                  </a:lnTo>
                  <a:lnTo>
                    <a:pt x="1349" y="283"/>
                  </a:lnTo>
                  <a:lnTo>
                    <a:pt x="1358" y="287"/>
                  </a:lnTo>
                  <a:lnTo>
                    <a:pt x="1367" y="286"/>
                  </a:lnTo>
                  <a:lnTo>
                    <a:pt x="1368" y="286"/>
                  </a:lnTo>
                  <a:lnTo>
                    <a:pt x="1357" y="264"/>
                  </a:lnTo>
                  <a:lnTo>
                    <a:pt x="1357" y="264"/>
                  </a:lnTo>
                  <a:lnTo>
                    <a:pt x="1362" y="275"/>
                  </a:lnTo>
                  <a:lnTo>
                    <a:pt x="1366" y="264"/>
                  </a:lnTo>
                  <a:lnTo>
                    <a:pt x="1356" y="261"/>
                  </a:lnTo>
                  <a:lnTo>
                    <a:pt x="1352" y="272"/>
                  </a:lnTo>
                  <a:lnTo>
                    <a:pt x="1360" y="263"/>
                  </a:lnTo>
                  <a:lnTo>
                    <a:pt x="1351" y="255"/>
                  </a:lnTo>
                  <a:lnTo>
                    <a:pt x="1350" y="254"/>
                  </a:lnTo>
                  <a:lnTo>
                    <a:pt x="1334" y="273"/>
                  </a:lnTo>
                  <a:close/>
                  <a:moveTo>
                    <a:pt x="1390" y="267"/>
                  </a:moveTo>
                  <a:lnTo>
                    <a:pt x="1390" y="267"/>
                  </a:lnTo>
                  <a:lnTo>
                    <a:pt x="1391" y="265"/>
                  </a:lnTo>
                  <a:lnTo>
                    <a:pt x="1401" y="250"/>
                  </a:lnTo>
                  <a:lnTo>
                    <a:pt x="1403" y="246"/>
                  </a:lnTo>
                  <a:lnTo>
                    <a:pt x="1383" y="233"/>
                  </a:lnTo>
                  <a:lnTo>
                    <a:pt x="1380" y="237"/>
                  </a:lnTo>
                  <a:lnTo>
                    <a:pt x="1371" y="253"/>
                  </a:lnTo>
                  <a:lnTo>
                    <a:pt x="1381" y="259"/>
                  </a:lnTo>
                  <a:lnTo>
                    <a:pt x="1372" y="251"/>
                  </a:lnTo>
                  <a:lnTo>
                    <a:pt x="1371" y="252"/>
                  </a:lnTo>
                  <a:lnTo>
                    <a:pt x="1390" y="267"/>
                  </a:lnTo>
                  <a:close/>
                  <a:moveTo>
                    <a:pt x="1417" y="229"/>
                  </a:moveTo>
                  <a:lnTo>
                    <a:pt x="1418" y="228"/>
                  </a:lnTo>
                  <a:lnTo>
                    <a:pt x="1409" y="220"/>
                  </a:lnTo>
                  <a:lnTo>
                    <a:pt x="1412" y="231"/>
                  </a:lnTo>
                  <a:lnTo>
                    <a:pt x="1422" y="229"/>
                  </a:lnTo>
                  <a:lnTo>
                    <a:pt x="1419" y="217"/>
                  </a:lnTo>
                  <a:lnTo>
                    <a:pt x="1415" y="229"/>
                  </a:lnTo>
                  <a:lnTo>
                    <a:pt x="1425" y="232"/>
                  </a:lnTo>
                  <a:lnTo>
                    <a:pt x="1428" y="220"/>
                  </a:lnTo>
                  <a:lnTo>
                    <a:pt x="1422" y="230"/>
                  </a:lnTo>
                  <a:lnTo>
                    <a:pt x="1424" y="232"/>
                  </a:lnTo>
                  <a:lnTo>
                    <a:pt x="1437" y="212"/>
                  </a:lnTo>
                  <a:lnTo>
                    <a:pt x="1435" y="210"/>
                  </a:lnTo>
                  <a:lnTo>
                    <a:pt x="1432" y="209"/>
                  </a:lnTo>
                  <a:lnTo>
                    <a:pt x="1422" y="206"/>
                  </a:lnTo>
                  <a:lnTo>
                    <a:pt x="1416" y="206"/>
                  </a:lnTo>
                  <a:lnTo>
                    <a:pt x="1406" y="208"/>
                  </a:lnTo>
                  <a:lnTo>
                    <a:pt x="1401" y="211"/>
                  </a:lnTo>
                  <a:lnTo>
                    <a:pt x="1400" y="212"/>
                  </a:lnTo>
                  <a:lnTo>
                    <a:pt x="1417" y="229"/>
                  </a:lnTo>
                  <a:close/>
                  <a:moveTo>
                    <a:pt x="1445" y="245"/>
                  </a:moveTo>
                  <a:lnTo>
                    <a:pt x="1451" y="249"/>
                  </a:lnTo>
                  <a:lnTo>
                    <a:pt x="1453" y="249"/>
                  </a:lnTo>
                  <a:lnTo>
                    <a:pt x="1462" y="253"/>
                  </a:lnTo>
                  <a:lnTo>
                    <a:pt x="1465" y="254"/>
                  </a:lnTo>
                  <a:lnTo>
                    <a:pt x="1472" y="254"/>
                  </a:lnTo>
                  <a:lnTo>
                    <a:pt x="1474" y="230"/>
                  </a:lnTo>
                  <a:lnTo>
                    <a:pt x="1467" y="229"/>
                  </a:lnTo>
                  <a:lnTo>
                    <a:pt x="1466" y="241"/>
                  </a:lnTo>
                  <a:lnTo>
                    <a:pt x="1470" y="230"/>
                  </a:lnTo>
                  <a:lnTo>
                    <a:pt x="1461" y="227"/>
                  </a:lnTo>
                  <a:lnTo>
                    <a:pt x="1457" y="238"/>
                  </a:lnTo>
                  <a:lnTo>
                    <a:pt x="1463" y="228"/>
                  </a:lnTo>
                  <a:lnTo>
                    <a:pt x="1457" y="224"/>
                  </a:lnTo>
                  <a:lnTo>
                    <a:pt x="1445" y="245"/>
                  </a:lnTo>
                  <a:close/>
                  <a:moveTo>
                    <a:pt x="1495" y="254"/>
                  </a:moveTo>
                  <a:lnTo>
                    <a:pt x="1502" y="255"/>
                  </a:lnTo>
                  <a:lnTo>
                    <a:pt x="1504" y="243"/>
                  </a:lnTo>
                  <a:lnTo>
                    <a:pt x="1499" y="254"/>
                  </a:lnTo>
                  <a:lnTo>
                    <a:pt x="1509" y="259"/>
                  </a:lnTo>
                  <a:lnTo>
                    <a:pt x="1514" y="248"/>
                  </a:lnTo>
                  <a:lnTo>
                    <a:pt x="1507" y="258"/>
                  </a:lnTo>
                  <a:lnTo>
                    <a:pt x="1513" y="261"/>
                  </a:lnTo>
                  <a:lnTo>
                    <a:pt x="1526" y="241"/>
                  </a:lnTo>
                  <a:lnTo>
                    <a:pt x="1520" y="237"/>
                  </a:lnTo>
                  <a:lnTo>
                    <a:pt x="1519" y="237"/>
                  </a:lnTo>
                  <a:lnTo>
                    <a:pt x="1509" y="232"/>
                  </a:lnTo>
                  <a:lnTo>
                    <a:pt x="1507" y="231"/>
                  </a:lnTo>
                  <a:lnTo>
                    <a:pt x="1500" y="230"/>
                  </a:lnTo>
                  <a:lnTo>
                    <a:pt x="1495" y="254"/>
                  </a:lnTo>
                  <a:close/>
                  <a:moveTo>
                    <a:pt x="1538" y="273"/>
                  </a:moveTo>
                  <a:lnTo>
                    <a:pt x="1539" y="273"/>
                  </a:lnTo>
                  <a:lnTo>
                    <a:pt x="1545" y="273"/>
                  </a:lnTo>
                  <a:lnTo>
                    <a:pt x="1555" y="271"/>
                  </a:lnTo>
                  <a:lnTo>
                    <a:pt x="1559" y="269"/>
                  </a:lnTo>
                  <a:lnTo>
                    <a:pt x="1569" y="261"/>
                  </a:lnTo>
                  <a:lnTo>
                    <a:pt x="1571" y="259"/>
                  </a:lnTo>
                  <a:lnTo>
                    <a:pt x="1571" y="259"/>
                  </a:lnTo>
                  <a:lnTo>
                    <a:pt x="1552" y="243"/>
                  </a:lnTo>
                  <a:lnTo>
                    <a:pt x="1552" y="244"/>
                  </a:lnTo>
                  <a:lnTo>
                    <a:pt x="1561" y="252"/>
                  </a:lnTo>
                  <a:lnTo>
                    <a:pt x="1554" y="242"/>
                  </a:lnTo>
                  <a:lnTo>
                    <a:pt x="1544" y="250"/>
                  </a:lnTo>
                  <a:lnTo>
                    <a:pt x="1552" y="259"/>
                  </a:lnTo>
                  <a:lnTo>
                    <a:pt x="1549" y="247"/>
                  </a:lnTo>
                  <a:lnTo>
                    <a:pt x="1540" y="250"/>
                  </a:lnTo>
                  <a:lnTo>
                    <a:pt x="1542" y="262"/>
                  </a:lnTo>
                  <a:lnTo>
                    <a:pt x="1546" y="250"/>
                  </a:lnTo>
                  <a:lnTo>
                    <a:pt x="1544" y="249"/>
                  </a:lnTo>
                  <a:lnTo>
                    <a:pt x="1538" y="273"/>
                  </a:lnTo>
                  <a:close/>
                  <a:moveTo>
                    <a:pt x="1586" y="239"/>
                  </a:moveTo>
                  <a:lnTo>
                    <a:pt x="1590" y="235"/>
                  </a:lnTo>
                  <a:lnTo>
                    <a:pt x="1580" y="227"/>
                  </a:lnTo>
                  <a:lnTo>
                    <a:pt x="1589" y="235"/>
                  </a:lnTo>
                  <a:lnTo>
                    <a:pt x="1599" y="225"/>
                  </a:lnTo>
                  <a:lnTo>
                    <a:pt x="1590" y="217"/>
                  </a:lnTo>
                  <a:lnTo>
                    <a:pt x="1597" y="227"/>
                  </a:lnTo>
                  <a:lnTo>
                    <a:pt x="1600" y="225"/>
                  </a:lnTo>
                  <a:lnTo>
                    <a:pt x="1586" y="205"/>
                  </a:lnTo>
                  <a:lnTo>
                    <a:pt x="1583" y="207"/>
                  </a:lnTo>
                  <a:lnTo>
                    <a:pt x="1581" y="209"/>
                  </a:lnTo>
                  <a:lnTo>
                    <a:pt x="1572" y="219"/>
                  </a:lnTo>
                  <a:lnTo>
                    <a:pt x="1571" y="220"/>
                  </a:lnTo>
                  <a:lnTo>
                    <a:pt x="1567" y="225"/>
                  </a:lnTo>
                  <a:lnTo>
                    <a:pt x="1586" y="239"/>
                  </a:lnTo>
                  <a:close/>
                  <a:moveTo>
                    <a:pt x="1613" y="221"/>
                  </a:moveTo>
                  <a:lnTo>
                    <a:pt x="1616" y="222"/>
                  </a:lnTo>
                  <a:lnTo>
                    <a:pt x="1618" y="210"/>
                  </a:lnTo>
                  <a:lnTo>
                    <a:pt x="1613" y="221"/>
                  </a:lnTo>
                  <a:lnTo>
                    <a:pt x="1623" y="225"/>
                  </a:lnTo>
                  <a:lnTo>
                    <a:pt x="1628" y="214"/>
                  </a:lnTo>
                  <a:lnTo>
                    <a:pt x="1622" y="225"/>
                  </a:lnTo>
                  <a:lnTo>
                    <a:pt x="1631" y="230"/>
                  </a:lnTo>
                  <a:lnTo>
                    <a:pt x="1643" y="209"/>
                  </a:lnTo>
                  <a:lnTo>
                    <a:pt x="1634" y="204"/>
                  </a:lnTo>
                  <a:lnTo>
                    <a:pt x="1633" y="203"/>
                  </a:lnTo>
                  <a:lnTo>
                    <a:pt x="1623" y="199"/>
                  </a:lnTo>
                  <a:lnTo>
                    <a:pt x="1620" y="198"/>
                  </a:lnTo>
                  <a:lnTo>
                    <a:pt x="1617" y="198"/>
                  </a:lnTo>
                  <a:lnTo>
                    <a:pt x="1613" y="221"/>
                  </a:lnTo>
                  <a:close/>
                  <a:moveTo>
                    <a:pt x="1659" y="240"/>
                  </a:moveTo>
                  <a:lnTo>
                    <a:pt x="1666" y="240"/>
                  </a:lnTo>
                  <a:lnTo>
                    <a:pt x="1670" y="239"/>
                  </a:lnTo>
                  <a:lnTo>
                    <a:pt x="1679" y="236"/>
                  </a:lnTo>
                  <a:lnTo>
                    <a:pt x="1681" y="235"/>
                  </a:lnTo>
                  <a:lnTo>
                    <a:pt x="1687" y="232"/>
                  </a:lnTo>
                  <a:lnTo>
                    <a:pt x="1677" y="210"/>
                  </a:lnTo>
                  <a:lnTo>
                    <a:pt x="1670" y="214"/>
                  </a:lnTo>
                  <a:lnTo>
                    <a:pt x="1675" y="224"/>
                  </a:lnTo>
                  <a:lnTo>
                    <a:pt x="1671" y="213"/>
                  </a:lnTo>
                  <a:lnTo>
                    <a:pt x="1662" y="216"/>
                  </a:lnTo>
                  <a:lnTo>
                    <a:pt x="1666" y="228"/>
                  </a:lnTo>
                  <a:lnTo>
                    <a:pt x="1666" y="216"/>
                  </a:lnTo>
                  <a:lnTo>
                    <a:pt x="1659" y="216"/>
                  </a:lnTo>
                  <a:lnTo>
                    <a:pt x="1659" y="240"/>
                  </a:lnTo>
                  <a:close/>
                  <a:moveTo>
                    <a:pt x="1699" y="227"/>
                  </a:moveTo>
                  <a:lnTo>
                    <a:pt x="1708" y="232"/>
                  </a:lnTo>
                  <a:lnTo>
                    <a:pt x="1713" y="221"/>
                  </a:lnTo>
                  <a:lnTo>
                    <a:pt x="1704" y="230"/>
                  </a:lnTo>
                  <a:lnTo>
                    <a:pt x="1714" y="240"/>
                  </a:lnTo>
                  <a:lnTo>
                    <a:pt x="1723" y="232"/>
                  </a:lnTo>
                  <a:lnTo>
                    <a:pt x="1713" y="238"/>
                  </a:lnTo>
                  <a:lnTo>
                    <a:pt x="1713" y="239"/>
                  </a:lnTo>
                  <a:lnTo>
                    <a:pt x="1733" y="225"/>
                  </a:lnTo>
                  <a:lnTo>
                    <a:pt x="1733" y="225"/>
                  </a:lnTo>
                  <a:lnTo>
                    <a:pt x="1732" y="223"/>
                  </a:lnTo>
                  <a:lnTo>
                    <a:pt x="1722" y="213"/>
                  </a:lnTo>
                  <a:lnTo>
                    <a:pt x="1719" y="211"/>
                  </a:lnTo>
                  <a:lnTo>
                    <a:pt x="1710" y="206"/>
                  </a:lnTo>
                  <a:lnTo>
                    <a:pt x="1699" y="227"/>
                  </a:lnTo>
                  <a:close/>
                  <a:moveTo>
                    <a:pt x="1727" y="259"/>
                  </a:moveTo>
                  <a:lnTo>
                    <a:pt x="1732" y="266"/>
                  </a:lnTo>
                  <a:lnTo>
                    <a:pt x="1733" y="268"/>
                  </a:lnTo>
                  <a:lnTo>
                    <a:pt x="1742" y="278"/>
                  </a:lnTo>
                  <a:lnTo>
                    <a:pt x="1746" y="281"/>
                  </a:lnTo>
                  <a:lnTo>
                    <a:pt x="1746" y="281"/>
                  </a:lnTo>
                  <a:lnTo>
                    <a:pt x="1757" y="260"/>
                  </a:lnTo>
                  <a:lnTo>
                    <a:pt x="1757" y="260"/>
                  </a:lnTo>
                  <a:lnTo>
                    <a:pt x="1751" y="270"/>
                  </a:lnTo>
                  <a:lnTo>
                    <a:pt x="1760" y="263"/>
                  </a:lnTo>
                  <a:lnTo>
                    <a:pt x="1751" y="252"/>
                  </a:lnTo>
                  <a:lnTo>
                    <a:pt x="1742" y="260"/>
                  </a:lnTo>
                  <a:lnTo>
                    <a:pt x="1752" y="253"/>
                  </a:lnTo>
                  <a:lnTo>
                    <a:pt x="1747" y="245"/>
                  </a:lnTo>
                  <a:lnTo>
                    <a:pt x="1727" y="259"/>
                  </a:lnTo>
                  <a:close/>
                  <a:moveTo>
                    <a:pt x="1781" y="281"/>
                  </a:moveTo>
                  <a:lnTo>
                    <a:pt x="1787" y="276"/>
                  </a:lnTo>
                  <a:lnTo>
                    <a:pt x="1788" y="275"/>
                  </a:lnTo>
                  <a:lnTo>
                    <a:pt x="1798" y="265"/>
                  </a:lnTo>
                  <a:lnTo>
                    <a:pt x="1800" y="264"/>
                  </a:lnTo>
                  <a:lnTo>
                    <a:pt x="1783" y="246"/>
                  </a:lnTo>
                  <a:lnTo>
                    <a:pt x="1781" y="248"/>
                  </a:lnTo>
                  <a:lnTo>
                    <a:pt x="1771" y="258"/>
                  </a:lnTo>
                  <a:lnTo>
                    <a:pt x="1780" y="267"/>
                  </a:lnTo>
                  <a:lnTo>
                    <a:pt x="1773" y="257"/>
                  </a:lnTo>
                  <a:lnTo>
                    <a:pt x="1767" y="262"/>
                  </a:lnTo>
                  <a:lnTo>
                    <a:pt x="1781" y="281"/>
                  </a:lnTo>
                  <a:close/>
                  <a:moveTo>
                    <a:pt x="1813" y="252"/>
                  </a:moveTo>
                  <a:lnTo>
                    <a:pt x="1821" y="249"/>
                  </a:lnTo>
                  <a:lnTo>
                    <a:pt x="1818" y="238"/>
                  </a:lnTo>
                  <a:lnTo>
                    <a:pt x="1817" y="250"/>
                  </a:lnTo>
                  <a:lnTo>
                    <a:pt x="1827" y="250"/>
                  </a:lnTo>
                  <a:lnTo>
                    <a:pt x="1827" y="238"/>
                  </a:lnTo>
                  <a:lnTo>
                    <a:pt x="1825" y="250"/>
                  </a:lnTo>
                  <a:lnTo>
                    <a:pt x="1831" y="252"/>
                  </a:lnTo>
                  <a:lnTo>
                    <a:pt x="1836" y="228"/>
                  </a:lnTo>
                  <a:lnTo>
                    <a:pt x="1830" y="227"/>
                  </a:lnTo>
                  <a:lnTo>
                    <a:pt x="1828" y="226"/>
                  </a:lnTo>
                  <a:lnTo>
                    <a:pt x="1819" y="226"/>
                  </a:lnTo>
                  <a:lnTo>
                    <a:pt x="1814" y="226"/>
                  </a:lnTo>
                  <a:lnTo>
                    <a:pt x="1807" y="228"/>
                  </a:lnTo>
                  <a:lnTo>
                    <a:pt x="1813" y="252"/>
                  </a:lnTo>
                  <a:close/>
                  <a:moveTo>
                    <a:pt x="1861" y="253"/>
                  </a:moveTo>
                  <a:lnTo>
                    <a:pt x="1869" y="250"/>
                  </a:lnTo>
                  <a:lnTo>
                    <a:pt x="1871" y="249"/>
                  </a:lnTo>
                  <a:lnTo>
                    <a:pt x="1881" y="243"/>
                  </a:lnTo>
                  <a:lnTo>
                    <a:pt x="1885" y="241"/>
                  </a:lnTo>
                  <a:lnTo>
                    <a:pt x="1872" y="220"/>
                  </a:lnTo>
                  <a:lnTo>
                    <a:pt x="1869" y="223"/>
                  </a:lnTo>
                  <a:lnTo>
                    <a:pt x="1859" y="228"/>
                  </a:lnTo>
                  <a:lnTo>
                    <a:pt x="1865" y="238"/>
                  </a:lnTo>
                  <a:lnTo>
                    <a:pt x="1861" y="227"/>
                  </a:lnTo>
                  <a:lnTo>
                    <a:pt x="1853" y="230"/>
                  </a:lnTo>
                  <a:lnTo>
                    <a:pt x="1861" y="253"/>
                  </a:lnTo>
                  <a:close/>
                  <a:moveTo>
                    <a:pt x="1900" y="236"/>
                  </a:moveTo>
                  <a:lnTo>
                    <a:pt x="1902" y="236"/>
                  </a:lnTo>
                  <a:lnTo>
                    <a:pt x="1903" y="224"/>
                  </a:lnTo>
                  <a:lnTo>
                    <a:pt x="1897" y="235"/>
                  </a:lnTo>
                  <a:lnTo>
                    <a:pt x="1907" y="240"/>
                  </a:lnTo>
                  <a:lnTo>
                    <a:pt x="1913" y="230"/>
                  </a:lnTo>
                  <a:lnTo>
                    <a:pt x="1904" y="238"/>
                  </a:lnTo>
                  <a:lnTo>
                    <a:pt x="1911" y="246"/>
                  </a:lnTo>
                  <a:lnTo>
                    <a:pt x="1929" y="229"/>
                  </a:lnTo>
                  <a:lnTo>
                    <a:pt x="1922" y="222"/>
                  </a:lnTo>
                  <a:lnTo>
                    <a:pt x="1919" y="220"/>
                  </a:lnTo>
                  <a:lnTo>
                    <a:pt x="1909" y="214"/>
                  </a:lnTo>
                  <a:lnTo>
                    <a:pt x="1904" y="212"/>
                  </a:lnTo>
                  <a:lnTo>
                    <a:pt x="1902" y="212"/>
                  </a:lnTo>
                  <a:lnTo>
                    <a:pt x="1900" y="236"/>
                  </a:lnTo>
                  <a:close/>
                  <a:moveTo>
                    <a:pt x="1927" y="264"/>
                  </a:moveTo>
                  <a:lnTo>
                    <a:pt x="1933" y="270"/>
                  </a:lnTo>
                  <a:lnTo>
                    <a:pt x="1935" y="272"/>
                  </a:lnTo>
                  <a:lnTo>
                    <a:pt x="1945" y="278"/>
                  </a:lnTo>
                  <a:lnTo>
                    <a:pt x="1950" y="280"/>
                  </a:lnTo>
                  <a:lnTo>
                    <a:pt x="1955" y="280"/>
                  </a:lnTo>
                  <a:lnTo>
                    <a:pt x="1956" y="256"/>
                  </a:lnTo>
                  <a:lnTo>
                    <a:pt x="1952" y="256"/>
                  </a:lnTo>
                  <a:lnTo>
                    <a:pt x="1951" y="268"/>
                  </a:lnTo>
                  <a:lnTo>
                    <a:pt x="1957" y="257"/>
                  </a:lnTo>
                  <a:lnTo>
                    <a:pt x="1948" y="252"/>
                  </a:lnTo>
                  <a:lnTo>
                    <a:pt x="1941" y="262"/>
                  </a:lnTo>
                  <a:lnTo>
                    <a:pt x="1950" y="254"/>
                  </a:lnTo>
                  <a:lnTo>
                    <a:pt x="1944" y="247"/>
                  </a:lnTo>
                  <a:lnTo>
                    <a:pt x="1927" y="264"/>
                  </a:lnTo>
                  <a:close/>
                  <a:moveTo>
                    <a:pt x="1984" y="268"/>
                  </a:moveTo>
                  <a:lnTo>
                    <a:pt x="1987" y="266"/>
                  </a:lnTo>
                  <a:lnTo>
                    <a:pt x="1996" y="258"/>
                  </a:lnTo>
                  <a:lnTo>
                    <a:pt x="1989" y="249"/>
                  </a:lnTo>
                  <a:lnTo>
                    <a:pt x="1995" y="259"/>
                  </a:lnTo>
                  <a:lnTo>
                    <a:pt x="2002" y="255"/>
                  </a:lnTo>
                  <a:lnTo>
                    <a:pt x="1991" y="234"/>
                  </a:lnTo>
                  <a:lnTo>
                    <a:pt x="1983" y="238"/>
                  </a:lnTo>
                  <a:lnTo>
                    <a:pt x="1981" y="239"/>
                  </a:lnTo>
                  <a:lnTo>
                    <a:pt x="1972" y="247"/>
                  </a:lnTo>
                  <a:lnTo>
                    <a:pt x="1969" y="249"/>
                  </a:lnTo>
                  <a:lnTo>
                    <a:pt x="1984" y="268"/>
                  </a:lnTo>
                  <a:close/>
                  <a:moveTo>
                    <a:pt x="2016" y="256"/>
                  </a:moveTo>
                  <a:lnTo>
                    <a:pt x="2023" y="258"/>
                  </a:lnTo>
                  <a:lnTo>
                    <a:pt x="2026" y="259"/>
                  </a:lnTo>
                  <a:lnTo>
                    <a:pt x="2035" y="260"/>
                  </a:lnTo>
                  <a:lnTo>
                    <a:pt x="2040" y="259"/>
                  </a:lnTo>
                  <a:lnTo>
                    <a:pt x="2047" y="257"/>
                  </a:lnTo>
                  <a:lnTo>
                    <a:pt x="2039" y="234"/>
                  </a:lnTo>
                  <a:lnTo>
                    <a:pt x="2033" y="236"/>
                  </a:lnTo>
                  <a:lnTo>
                    <a:pt x="2036" y="248"/>
                  </a:lnTo>
                  <a:lnTo>
                    <a:pt x="2037" y="236"/>
                  </a:lnTo>
                  <a:lnTo>
                    <a:pt x="2028" y="235"/>
                  </a:lnTo>
                  <a:lnTo>
                    <a:pt x="2027" y="247"/>
                  </a:lnTo>
                  <a:lnTo>
                    <a:pt x="2030" y="235"/>
                  </a:lnTo>
                  <a:lnTo>
                    <a:pt x="2023" y="233"/>
                  </a:lnTo>
                  <a:lnTo>
                    <a:pt x="2016" y="256"/>
                  </a:lnTo>
                  <a:close/>
                  <a:moveTo>
                    <a:pt x="2070" y="240"/>
                  </a:moveTo>
                  <a:lnTo>
                    <a:pt x="2073" y="238"/>
                  </a:lnTo>
                  <a:lnTo>
                    <a:pt x="2082" y="230"/>
                  </a:lnTo>
                  <a:lnTo>
                    <a:pt x="2074" y="221"/>
                  </a:lnTo>
                  <a:lnTo>
                    <a:pt x="2080" y="232"/>
                  </a:lnTo>
                  <a:lnTo>
                    <a:pt x="2087" y="228"/>
                  </a:lnTo>
                  <a:lnTo>
                    <a:pt x="2076" y="207"/>
                  </a:lnTo>
                  <a:lnTo>
                    <a:pt x="2069" y="210"/>
                  </a:lnTo>
                  <a:lnTo>
                    <a:pt x="2067" y="212"/>
                  </a:lnTo>
                  <a:lnTo>
                    <a:pt x="2057" y="219"/>
                  </a:lnTo>
                  <a:lnTo>
                    <a:pt x="2054" y="222"/>
                  </a:lnTo>
                  <a:lnTo>
                    <a:pt x="2070" y="240"/>
                  </a:lnTo>
                  <a:close/>
                  <a:moveTo>
                    <a:pt x="2096" y="232"/>
                  </a:moveTo>
                  <a:lnTo>
                    <a:pt x="2105" y="238"/>
                  </a:lnTo>
                  <a:lnTo>
                    <a:pt x="2115" y="246"/>
                  </a:lnTo>
                  <a:lnTo>
                    <a:pt x="2118" y="247"/>
                  </a:lnTo>
                  <a:lnTo>
                    <a:pt x="2119" y="248"/>
                  </a:lnTo>
                  <a:lnTo>
                    <a:pt x="2128" y="225"/>
                  </a:lnTo>
                  <a:lnTo>
                    <a:pt x="2126" y="225"/>
                  </a:lnTo>
                  <a:lnTo>
                    <a:pt x="2122" y="236"/>
                  </a:lnTo>
                  <a:lnTo>
                    <a:pt x="2129" y="226"/>
                  </a:lnTo>
                  <a:lnTo>
                    <a:pt x="2120" y="219"/>
                  </a:lnTo>
                  <a:lnTo>
                    <a:pt x="2111" y="213"/>
                  </a:lnTo>
                  <a:lnTo>
                    <a:pt x="2096" y="232"/>
                  </a:lnTo>
                  <a:close/>
                  <a:moveTo>
                    <a:pt x="2152" y="245"/>
                  </a:moveTo>
                  <a:lnTo>
                    <a:pt x="2157" y="243"/>
                  </a:lnTo>
                  <a:lnTo>
                    <a:pt x="2158" y="242"/>
                  </a:lnTo>
                  <a:lnTo>
                    <a:pt x="2168" y="234"/>
                  </a:lnTo>
                  <a:lnTo>
                    <a:pt x="2172" y="231"/>
                  </a:lnTo>
                  <a:lnTo>
                    <a:pt x="2158" y="211"/>
                  </a:lnTo>
                  <a:lnTo>
                    <a:pt x="2153" y="215"/>
                  </a:lnTo>
                  <a:lnTo>
                    <a:pt x="2143" y="223"/>
                  </a:lnTo>
                  <a:lnTo>
                    <a:pt x="2151" y="233"/>
                  </a:lnTo>
                  <a:lnTo>
                    <a:pt x="2144" y="222"/>
                  </a:lnTo>
                  <a:lnTo>
                    <a:pt x="2140" y="225"/>
                  </a:lnTo>
                  <a:lnTo>
                    <a:pt x="2152" y="245"/>
                  </a:lnTo>
                  <a:close/>
                  <a:moveTo>
                    <a:pt x="2185" y="227"/>
                  </a:moveTo>
                  <a:lnTo>
                    <a:pt x="2186" y="228"/>
                  </a:lnTo>
                  <a:lnTo>
                    <a:pt x="2188" y="216"/>
                  </a:lnTo>
                  <a:lnTo>
                    <a:pt x="2181" y="225"/>
                  </a:lnTo>
                  <a:lnTo>
                    <a:pt x="2190" y="233"/>
                  </a:lnTo>
                  <a:lnTo>
                    <a:pt x="2198" y="224"/>
                  </a:lnTo>
                  <a:lnTo>
                    <a:pt x="2188" y="231"/>
                  </a:lnTo>
                  <a:lnTo>
                    <a:pt x="2195" y="239"/>
                  </a:lnTo>
                  <a:lnTo>
                    <a:pt x="2214" y="225"/>
                  </a:lnTo>
                  <a:lnTo>
                    <a:pt x="2208" y="216"/>
                  </a:lnTo>
                  <a:lnTo>
                    <a:pt x="2206" y="214"/>
                  </a:lnTo>
                  <a:lnTo>
                    <a:pt x="2196" y="206"/>
                  </a:lnTo>
                  <a:lnTo>
                    <a:pt x="2191" y="204"/>
                  </a:lnTo>
                  <a:lnTo>
                    <a:pt x="2190" y="204"/>
                  </a:lnTo>
                  <a:lnTo>
                    <a:pt x="2185" y="227"/>
                  </a:lnTo>
                  <a:close/>
                  <a:moveTo>
                    <a:pt x="2209" y="259"/>
                  </a:moveTo>
                  <a:lnTo>
                    <a:pt x="2217" y="270"/>
                  </a:lnTo>
                  <a:lnTo>
                    <a:pt x="2219" y="272"/>
                  </a:lnTo>
                  <a:lnTo>
                    <a:pt x="2226" y="279"/>
                  </a:lnTo>
                  <a:lnTo>
                    <a:pt x="2242" y="261"/>
                  </a:lnTo>
                  <a:lnTo>
                    <a:pt x="2234" y="254"/>
                  </a:lnTo>
                  <a:lnTo>
                    <a:pt x="2226" y="263"/>
                  </a:lnTo>
                  <a:lnTo>
                    <a:pt x="2236" y="255"/>
                  </a:lnTo>
                  <a:lnTo>
                    <a:pt x="2228" y="244"/>
                  </a:lnTo>
                  <a:lnTo>
                    <a:pt x="2209" y="259"/>
                  </a:lnTo>
                  <a:close/>
                  <a:moveTo>
                    <a:pt x="2262" y="283"/>
                  </a:moveTo>
                  <a:lnTo>
                    <a:pt x="2270" y="278"/>
                  </a:lnTo>
                  <a:lnTo>
                    <a:pt x="2271" y="278"/>
                  </a:lnTo>
                  <a:lnTo>
                    <a:pt x="2280" y="272"/>
                  </a:lnTo>
                  <a:lnTo>
                    <a:pt x="2274" y="262"/>
                  </a:lnTo>
                  <a:lnTo>
                    <a:pt x="2280" y="272"/>
                  </a:lnTo>
                  <a:lnTo>
                    <a:pt x="2283" y="270"/>
                  </a:lnTo>
                  <a:lnTo>
                    <a:pt x="2272" y="249"/>
                  </a:lnTo>
                  <a:lnTo>
                    <a:pt x="2268" y="251"/>
                  </a:lnTo>
                  <a:lnTo>
                    <a:pt x="2267" y="252"/>
                  </a:lnTo>
                  <a:lnTo>
                    <a:pt x="2258" y="258"/>
                  </a:lnTo>
                  <a:lnTo>
                    <a:pt x="2264" y="268"/>
                  </a:lnTo>
                  <a:lnTo>
                    <a:pt x="2259" y="257"/>
                  </a:lnTo>
                  <a:lnTo>
                    <a:pt x="2251" y="261"/>
                  </a:lnTo>
                  <a:lnTo>
                    <a:pt x="2262" y="283"/>
                  </a:lnTo>
                  <a:close/>
                  <a:moveTo>
                    <a:pt x="2300" y="267"/>
                  </a:moveTo>
                  <a:lnTo>
                    <a:pt x="2302" y="267"/>
                  </a:lnTo>
                  <a:lnTo>
                    <a:pt x="2302" y="255"/>
                  </a:lnTo>
                  <a:lnTo>
                    <a:pt x="2299" y="267"/>
                  </a:lnTo>
                  <a:lnTo>
                    <a:pt x="2309" y="269"/>
                  </a:lnTo>
                  <a:lnTo>
                    <a:pt x="2312" y="258"/>
                  </a:lnTo>
                  <a:lnTo>
                    <a:pt x="2308" y="269"/>
                  </a:lnTo>
                  <a:lnTo>
                    <a:pt x="2318" y="272"/>
                  </a:lnTo>
                  <a:lnTo>
                    <a:pt x="2320" y="273"/>
                  </a:lnTo>
                  <a:lnTo>
                    <a:pt x="2327" y="250"/>
                  </a:lnTo>
                  <a:lnTo>
                    <a:pt x="2325" y="249"/>
                  </a:lnTo>
                  <a:lnTo>
                    <a:pt x="2316" y="246"/>
                  </a:lnTo>
                  <a:lnTo>
                    <a:pt x="2315" y="246"/>
                  </a:lnTo>
                  <a:lnTo>
                    <a:pt x="2305" y="243"/>
                  </a:lnTo>
                  <a:lnTo>
                    <a:pt x="2303" y="243"/>
                  </a:lnTo>
                  <a:lnTo>
                    <a:pt x="2301" y="243"/>
                  </a:lnTo>
                  <a:lnTo>
                    <a:pt x="2300" y="267"/>
                  </a:lnTo>
                  <a:close/>
                  <a:moveTo>
                    <a:pt x="2350" y="275"/>
                  </a:moveTo>
                  <a:lnTo>
                    <a:pt x="2353" y="274"/>
                  </a:lnTo>
                  <a:lnTo>
                    <a:pt x="2356" y="273"/>
                  </a:lnTo>
                  <a:lnTo>
                    <a:pt x="2365" y="268"/>
                  </a:lnTo>
                  <a:lnTo>
                    <a:pt x="2367" y="266"/>
                  </a:lnTo>
                  <a:lnTo>
                    <a:pt x="2375" y="260"/>
                  </a:lnTo>
                  <a:lnTo>
                    <a:pt x="2359" y="241"/>
                  </a:lnTo>
                  <a:lnTo>
                    <a:pt x="2352" y="248"/>
                  </a:lnTo>
                  <a:lnTo>
                    <a:pt x="2360" y="257"/>
                  </a:lnTo>
                  <a:lnTo>
                    <a:pt x="2354" y="246"/>
                  </a:lnTo>
                  <a:lnTo>
                    <a:pt x="2344" y="252"/>
                  </a:lnTo>
                  <a:lnTo>
                    <a:pt x="2350" y="262"/>
                  </a:lnTo>
                  <a:lnTo>
                    <a:pt x="2347" y="251"/>
                  </a:lnTo>
                  <a:lnTo>
                    <a:pt x="2344" y="251"/>
                  </a:lnTo>
                  <a:lnTo>
                    <a:pt x="2350" y="275"/>
                  </a:lnTo>
                  <a:close/>
                  <a:moveTo>
                    <a:pt x="2393" y="243"/>
                  </a:moveTo>
                  <a:lnTo>
                    <a:pt x="2396" y="240"/>
                  </a:lnTo>
                  <a:lnTo>
                    <a:pt x="2388" y="231"/>
                  </a:lnTo>
                  <a:lnTo>
                    <a:pt x="2395" y="241"/>
                  </a:lnTo>
                  <a:lnTo>
                    <a:pt x="2404" y="235"/>
                  </a:lnTo>
                  <a:lnTo>
                    <a:pt x="2398" y="225"/>
                  </a:lnTo>
                  <a:lnTo>
                    <a:pt x="2401" y="236"/>
                  </a:lnTo>
                  <a:lnTo>
                    <a:pt x="2409" y="234"/>
                  </a:lnTo>
                  <a:lnTo>
                    <a:pt x="2402" y="211"/>
                  </a:lnTo>
                  <a:lnTo>
                    <a:pt x="2394" y="213"/>
                  </a:lnTo>
                  <a:lnTo>
                    <a:pt x="2391" y="215"/>
                  </a:lnTo>
                  <a:lnTo>
                    <a:pt x="2381" y="221"/>
                  </a:lnTo>
                  <a:lnTo>
                    <a:pt x="2380" y="222"/>
                  </a:lnTo>
                  <a:lnTo>
                    <a:pt x="2377" y="225"/>
                  </a:lnTo>
                  <a:lnTo>
                    <a:pt x="2393" y="243"/>
                  </a:lnTo>
                  <a:close/>
                  <a:moveTo>
                    <a:pt x="2421" y="239"/>
                  </a:moveTo>
                  <a:lnTo>
                    <a:pt x="2424" y="241"/>
                  </a:lnTo>
                  <a:lnTo>
                    <a:pt x="2438" y="222"/>
                  </a:lnTo>
                  <a:lnTo>
                    <a:pt x="2435" y="219"/>
                  </a:lnTo>
                  <a:lnTo>
                    <a:pt x="2421" y="239"/>
                  </a:lnTo>
                  <a:close/>
                  <a:moveTo>
                    <a:pt x="14" y="241"/>
                  </a:moveTo>
                  <a:lnTo>
                    <a:pt x="20" y="238"/>
                  </a:lnTo>
                  <a:lnTo>
                    <a:pt x="12" y="228"/>
                  </a:lnTo>
                  <a:lnTo>
                    <a:pt x="18" y="239"/>
                  </a:lnTo>
                  <a:lnTo>
                    <a:pt x="27" y="234"/>
                  </a:lnTo>
                  <a:lnTo>
                    <a:pt x="22" y="223"/>
                  </a:lnTo>
                  <a:lnTo>
                    <a:pt x="24" y="235"/>
                  </a:lnTo>
                  <a:lnTo>
                    <a:pt x="31" y="234"/>
                  </a:lnTo>
                  <a:lnTo>
                    <a:pt x="27" y="210"/>
                  </a:lnTo>
                  <a:lnTo>
                    <a:pt x="20" y="211"/>
                  </a:lnTo>
                  <a:lnTo>
                    <a:pt x="16" y="212"/>
                  </a:lnTo>
                  <a:lnTo>
                    <a:pt x="7" y="217"/>
                  </a:lnTo>
                  <a:lnTo>
                    <a:pt x="5" y="218"/>
                  </a:lnTo>
                  <a:lnTo>
                    <a:pt x="0" y="222"/>
                  </a:lnTo>
                  <a:lnTo>
                    <a:pt x="14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376EF47C-EB62-4F2B-A841-BB6C96AB883C}"/>
              </a:ext>
            </a:extLst>
          </p:cNvPr>
          <p:cNvGrpSpPr/>
          <p:nvPr/>
        </p:nvGrpSpPr>
        <p:grpSpPr>
          <a:xfrm>
            <a:off x="5138322" y="4307814"/>
            <a:ext cx="3438046" cy="741363"/>
            <a:chOff x="2732088" y="2878138"/>
            <a:chExt cx="3887787" cy="741363"/>
          </a:xfrm>
        </p:grpSpPr>
        <p:sp>
          <p:nvSpPr>
            <p:cNvPr id="361" name="Freeform 192">
              <a:extLst>
                <a:ext uri="{FF2B5EF4-FFF2-40B4-BE49-F238E27FC236}">
                  <a16:creationId xmlns:a16="http://schemas.microsoft.com/office/drawing/2014/main" id="{9D66139E-BDAD-4B51-9B40-EEA3D4EC0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613" y="2935288"/>
              <a:ext cx="3846513" cy="641350"/>
            </a:xfrm>
            <a:custGeom>
              <a:avLst/>
              <a:gdLst>
                <a:gd name="T0" fmla="*/ 38 w 2423"/>
                <a:gd name="T1" fmla="*/ 58 h 404"/>
                <a:gd name="T2" fmla="*/ 85 w 2423"/>
                <a:gd name="T3" fmla="*/ 197 h 404"/>
                <a:gd name="T4" fmla="*/ 133 w 2423"/>
                <a:gd name="T5" fmla="*/ 258 h 404"/>
                <a:gd name="T6" fmla="*/ 180 w 2423"/>
                <a:gd name="T7" fmla="*/ 161 h 404"/>
                <a:gd name="T8" fmla="*/ 228 w 2423"/>
                <a:gd name="T9" fmla="*/ 43 h 404"/>
                <a:gd name="T10" fmla="*/ 275 w 2423"/>
                <a:gd name="T11" fmla="*/ 20 h 404"/>
                <a:gd name="T12" fmla="*/ 323 w 2423"/>
                <a:gd name="T13" fmla="*/ 2 h 404"/>
                <a:gd name="T14" fmla="*/ 370 w 2423"/>
                <a:gd name="T15" fmla="*/ 129 h 404"/>
                <a:gd name="T16" fmla="*/ 418 w 2423"/>
                <a:gd name="T17" fmla="*/ 294 h 404"/>
                <a:gd name="T18" fmla="*/ 465 w 2423"/>
                <a:gd name="T19" fmla="*/ 374 h 404"/>
                <a:gd name="T20" fmla="*/ 513 w 2423"/>
                <a:gd name="T21" fmla="*/ 362 h 404"/>
                <a:gd name="T22" fmla="*/ 560 w 2423"/>
                <a:gd name="T23" fmla="*/ 328 h 404"/>
                <a:gd name="T24" fmla="*/ 608 w 2423"/>
                <a:gd name="T25" fmla="*/ 211 h 404"/>
                <a:gd name="T26" fmla="*/ 655 w 2423"/>
                <a:gd name="T27" fmla="*/ 113 h 404"/>
                <a:gd name="T28" fmla="*/ 703 w 2423"/>
                <a:gd name="T29" fmla="*/ 73 h 404"/>
                <a:gd name="T30" fmla="*/ 750 w 2423"/>
                <a:gd name="T31" fmla="*/ 68 h 404"/>
                <a:gd name="T32" fmla="*/ 798 w 2423"/>
                <a:gd name="T33" fmla="*/ 161 h 404"/>
                <a:gd name="T34" fmla="*/ 845 w 2423"/>
                <a:gd name="T35" fmla="*/ 273 h 404"/>
                <a:gd name="T36" fmla="*/ 893 w 2423"/>
                <a:gd name="T37" fmla="*/ 269 h 404"/>
                <a:gd name="T38" fmla="*/ 940 w 2423"/>
                <a:gd name="T39" fmla="*/ 175 h 404"/>
                <a:gd name="T40" fmla="*/ 988 w 2423"/>
                <a:gd name="T41" fmla="*/ 104 h 404"/>
                <a:gd name="T42" fmla="*/ 1035 w 2423"/>
                <a:gd name="T43" fmla="*/ 40 h 404"/>
                <a:gd name="T44" fmla="*/ 1083 w 2423"/>
                <a:gd name="T45" fmla="*/ 114 h 404"/>
                <a:gd name="T46" fmla="*/ 1130 w 2423"/>
                <a:gd name="T47" fmla="*/ 185 h 404"/>
                <a:gd name="T48" fmla="*/ 1178 w 2423"/>
                <a:gd name="T49" fmla="*/ 210 h 404"/>
                <a:gd name="T50" fmla="*/ 1225 w 2423"/>
                <a:gd name="T51" fmla="*/ 230 h 404"/>
                <a:gd name="T52" fmla="*/ 1273 w 2423"/>
                <a:gd name="T53" fmla="*/ 181 h 404"/>
                <a:gd name="T54" fmla="*/ 1320 w 2423"/>
                <a:gd name="T55" fmla="*/ 201 h 404"/>
                <a:gd name="T56" fmla="*/ 1368 w 2423"/>
                <a:gd name="T57" fmla="*/ 317 h 404"/>
                <a:gd name="T58" fmla="*/ 1416 w 2423"/>
                <a:gd name="T59" fmla="*/ 396 h 404"/>
                <a:gd name="T60" fmla="*/ 1463 w 2423"/>
                <a:gd name="T61" fmla="*/ 359 h 404"/>
                <a:gd name="T62" fmla="*/ 1510 w 2423"/>
                <a:gd name="T63" fmla="*/ 161 h 404"/>
                <a:gd name="T64" fmla="*/ 1558 w 2423"/>
                <a:gd name="T65" fmla="*/ 67 h 404"/>
                <a:gd name="T66" fmla="*/ 1606 w 2423"/>
                <a:gd name="T67" fmla="*/ 117 h 404"/>
                <a:gd name="T68" fmla="*/ 1653 w 2423"/>
                <a:gd name="T69" fmla="*/ 254 h 404"/>
                <a:gd name="T70" fmla="*/ 1700 w 2423"/>
                <a:gd name="T71" fmla="*/ 296 h 404"/>
                <a:gd name="T72" fmla="*/ 1748 w 2423"/>
                <a:gd name="T73" fmla="*/ 282 h 404"/>
                <a:gd name="T74" fmla="*/ 1796 w 2423"/>
                <a:gd name="T75" fmla="*/ 283 h 404"/>
                <a:gd name="T76" fmla="*/ 1843 w 2423"/>
                <a:gd name="T77" fmla="*/ 309 h 404"/>
                <a:gd name="T78" fmla="*/ 1891 w 2423"/>
                <a:gd name="T79" fmla="*/ 262 h 404"/>
                <a:gd name="T80" fmla="*/ 1938 w 2423"/>
                <a:gd name="T81" fmla="*/ 99 h 404"/>
                <a:gd name="T82" fmla="*/ 1986 w 2423"/>
                <a:gd name="T83" fmla="*/ 59 h 404"/>
                <a:gd name="T84" fmla="*/ 2033 w 2423"/>
                <a:gd name="T85" fmla="*/ 57 h 404"/>
                <a:gd name="T86" fmla="*/ 2081 w 2423"/>
                <a:gd name="T87" fmla="*/ 65 h 404"/>
                <a:gd name="T88" fmla="*/ 2128 w 2423"/>
                <a:gd name="T89" fmla="*/ 67 h 404"/>
                <a:gd name="T90" fmla="*/ 2176 w 2423"/>
                <a:gd name="T91" fmla="*/ 161 h 404"/>
                <a:gd name="T92" fmla="*/ 2223 w 2423"/>
                <a:gd name="T93" fmla="*/ 275 h 404"/>
                <a:gd name="T94" fmla="*/ 2271 w 2423"/>
                <a:gd name="T95" fmla="*/ 317 h 404"/>
                <a:gd name="T96" fmla="*/ 2318 w 2423"/>
                <a:gd name="T97" fmla="*/ 291 h 404"/>
                <a:gd name="T98" fmla="*/ 2366 w 2423"/>
                <a:gd name="T99" fmla="*/ 201 h 404"/>
                <a:gd name="T100" fmla="*/ 2413 w 2423"/>
                <a:gd name="T101" fmla="*/ 88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23" h="404">
                  <a:moveTo>
                    <a:pt x="0" y="59"/>
                  </a:moveTo>
                  <a:lnTo>
                    <a:pt x="9" y="46"/>
                  </a:lnTo>
                  <a:lnTo>
                    <a:pt x="19" y="38"/>
                  </a:lnTo>
                  <a:lnTo>
                    <a:pt x="28" y="43"/>
                  </a:lnTo>
                  <a:lnTo>
                    <a:pt x="38" y="58"/>
                  </a:lnTo>
                  <a:lnTo>
                    <a:pt x="47" y="80"/>
                  </a:lnTo>
                  <a:lnTo>
                    <a:pt x="57" y="102"/>
                  </a:lnTo>
                  <a:lnTo>
                    <a:pt x="66" y="125"/>
                  </a:lnTo>
                  <a:lnTo>
                    <a:pt x="76" y="161"/>
                  </a:lnTo>
                  <a:lnTo>
                    <a:pt x="85" y="197"/>
                  </a:lnTo>
                  <a:lnTo>
                    <a:pt x="95" y="227"/>
                  </a:lnTo>
                  <a:lnTo>
                    <a:pt x="104" y="250"/>
                  </a:lnTo>
                  <a:lnTo>
                    <a:pt x="114" y="263"/>
                  </a:lnTo>
                  <a:lnTo>
                    <a:pt x="123" y="267"/>
                  </a:lnTo>
                  <a:lnTo>
                    <a:pt x="133" y="258"/>
                  </a:lnTo>
                  <a:lnTo>
                    <a:pt x="142" y="242"/>
                  </a:lnTo>
                  <a:lnTo>
                    <a:pt x="152" y="222"/>
                  </a:lnTo>
                  <a:lnTo>
                    <a:pt x="161" y="199"/>
                  </a:lnTo>
                  <a:lnTo>
                    <a:pt x="171" y="180"/>
                  </a:lnTo>
                  <a:lnTo>
                    <a:pt x="180" y="161"/>
                  </a:lnTo>
                  <a:lnTo>
                    <a:pt x="190" y="135"/>
                  </a:lnTo>
                  <a:lnTo>
                    <a:pt x="199" y="109"/>
                  </a:lnTo>
                  <a:lnTo>
                    <a:pt x="209" y="86"/>
                  </a:lnTo>
                  <a:lnTo>
                    <a:pt x="218" y="65"/>
                  </a:lnTo>
                  <a:lnTo>
                    <a:pt x="228" y="43"/>
                  </a:lnTo>
                  <a:lnTo>
                    <a:pt x="237" y="31"/>
                  </a:lnTo>
                  <a:lnTo>
                    <a:pt x="247" y="27"/>
                  </a:lnTo>
                  <a:lnTo>
                    <a:pt x="256" y="25"/>
                  </a:lnTo>
                  <a:lnTo>
                    <a:pt x="266" y="24"/>
                  </a:lnTo>
                  <a:lnTo>
                    <a:pt x="275" y="20"/>
                  </a:lnTo>
                  <a:lnTo>
                    <a:pt x="285" y="13"/>
                  </a:lnTo>
                  <a:lnTo>
                    <a:pt x="294" y="6"/>
                  </a:lnTo>
                  <a:lnTo>
                    <a:pt x="304" y="4"/>
                  </a:lnTo>
                  <a:lnTo>
                    <a:pt x="313" y="0"/>
                  </a:lnTo>
                  <a:lnTo>
                    <a:pt x="323" y="2"/>
                  </a:lnTo>
                  <a:lnTo>
                    <a:pt x="332" y="11"/>
                  </a:lnTo>
                  <a:lnTo>
                    <a:pt x="342" y="29"/>
                  </a:lnTo>
                  <a:lnTo>
                    <a:pt x="351" y="63"/>
                  </a:lnTo>
                  <a:lnTo>
                    <a:pt x="361" y="99"/>
                  </a:lnTo>
                  <a:lnTo>
                    <a:pt x="370" y="129"/>
                  </a:lnTo>
                  <a:lnTo>
                    <a:pt x="380" y="163"/>
                  </a:lnTo>
                  <a:lnTo>
                    <a:pt x="389" y="199"/>
                  </a:lnTo>
                  <a:lnTo>
                    <a:pt x="399" y="237"/>
                  </a:lnTo>
                  <a:lnTo>
                    <a:pt x="408" y="267"/>
                  </a:lnTo>
                  <a:lnTo>
                    <a:pt x="418" y="294"/>
                  </a:lnTo>
                  <a:lnTo>
                    <a:pt x="427" y="314"/>
                  </a:lnTo>
                  <a:lnTo>
                    <a:pt x="437" y="332"/>
                  </a:lnTo>
                  <a:lnTo>
                    <a:pt x="446" y="352"/>
                  </a:lnTo>
                  <a:lnTo>
                    <a:pt x="456" y="365"/>
                  </a:lnTo>
                  <a:lnTo>
                    <a:pt x="465" y="374"/>
                  </a:lnTo>
                  <a:lnTo>
                    <a:pt x="475" y="380"/>
                  </a:lnTo>
                  <a:lnTo>
                    <a:pt x="484" y="382"/>
                  </a:lnTo>
                  <a:lnTo>
                    <a:pt x="494" y="376"/>
                  </a:lnTo>
                  <a:lnTo>
                    <a:pt x="503" y="367"/>
                  </a:lnTo>
                  <a:lnTo>
                    <a:pt x="513" y="362"/>
                  </a:lnTo>
                  <a:lnTo>
                    <a:pt x="522" y="362"/>
                  </a:lnTo>
                  <a:lnTo>
                    <a:pt x="532" y="360"/>
                  </a:lnTo>
                  <a:lnTo>
                    <a:pt x="541" y="355"/>
                  </a:lnTo>
                  <a:lnTo>
                    <a:pt x="551" y="343"/>
                  </a:lnTo>
                  <a:lnTo>
                    <a:pt x="560" y="328"/>
                  </a:lnTo>
                  <a:lnTo>
                    <a:pt x="570" y="306"/>
                  </a:lnTo>
                  <a:lnTo>
                    <a:pt x="579" y="280"/>
                  </a:lnTo>
                  <a:lnTo>
                    <a:pt x="589" y="254"/>
                  </a:lnTo>
                  <a:lnTo>
                    <a:pt x="598" y="228"/>
                  </a:lnTo>
                  <a:lnTo>
                    <a:pt x="608" y="211"/>
                  </a:lnTo>
                  <a:lnTo>
                    <a:pt x="617" y="188"/>
                  </a:lnTo>
                  <a:lnTo>
                    <a:pt x="627" y="169"/>
                  </a:lnTo>
                  <a:lnTo>
                    <a:pt x="636" y="147"/>
                  </a:lnTo>
                  <a:lnTo>
                    <a:pt x="646" y="130"/>
                  </a:lnTo>
                  <a:lnTo>
                    <a:pt x="655" y="113"/>
                  </a:lnTo>
                  <a:lnTo>
                    <a:pt x="665" y="95"/>
                  </a:lnTo>
                  <a:lnTo>
                    <a:pt x="674" y="82"/>
                  </a:lnTo>
                  <a:lnTo>
                    <a:pt x="684" y="71"/>
                  </a:lnTo>
                  <a:lnTo>
                    <a:pt x="693" y="70"/>
                  </a:lnTo>
                  <a:lnTo>
                    <a:pt x="703" y="73"/>
                  </a:lnTo>
                  <a:lnTo>
                    <a:pt x="712" y="71"/>
                  </a:lnTo>
                  <a:lnTo>
                    <a:pt x="722" y="65"/>
                  </a:lnTo>
                  <a:lnTo>
                    <a:pt x="731" y="62"/>
                  </a:lnTo>
                  <a:lnTo>
                    <a:pt x="741" y="64"/>
                  </a:lnTo>
                  <a:lnTo>
                    <a:pt x="750" y="68"/>
                  </a:lnTo>
                  <a:lnTo>
                    <a:pt x="760" y="76"/>
                  </a:lnTo>
                  <a:lnTo>
                    <a:pt x="769" y="87"/>
                  </a:lnTo>
                  <a:lnTo>
                    <a:pt x="779" y="110"/>
                  </a:lnTo>
                  <a:lnTo>
                    <a:pt x="788" y="134"/>
                  </a:lnTo>
                  <a:lnTo>
                    <a:pt x="798" y="161"/>
                  </a:lnTo>
                  <a:lnTo>
                    <a:pt x="807" y="192"/>
                  </a:lnTo>
                  <a:lnTo>
                    <a:pt x="817" y="220"/>
                  </a:lnTo>
                  <a:lnTo>
                    <a:pt x="826" y="241"/>
                  </a:lnTo>
                  <a:lnTo>
                    <a:pt x="836" y="258"/>
                  </a:lnTo>
                  <a:lnTo>
                    <a:pt x="845" y="273"/>
                  </a:lnTo>
                  <a:lnTo>
                    <a:pt x="855" y="288"/>
                  </a:lnTo>
                  <a:lnTo>
                    <a:pt x="864" y="298"/>
                  </a:lnTo>
                  <a:lnTo>
                    <a:pt x="874" y="296"/>
                  </a:lnTo>
                  <a:lnTo>
                    <a:pt x="883" y="285"/>
                  </a:lnTo>
                  <a:lnTo>
                    <a:pt x="893" y="269"/>
                  </a:lnTo>
                  <a:lnTo>
                    <a:pt x="902" y="249"/>
                  </a:lnTo>
                  <a:lnTo>
                    <a:pt x="912" y="226"/>
                  </a:lnTo>
                  <a:lnTo>
                    <a:pt x="921" y="204"/>
                  </a:lnTo>
                  <a:lnTo>
                    <a:pt x="931" y="187"/>
                  </a:lnTo>
                  <a:lnTo>
                    <a:pt x="940" y="175"/>
                  </a:lnTo>
                  <a:lnTo>
                    <a:pt x="950" y="155"/>
                  </a:lnTo>
                  <a:lnTo>
                    <a:pt x="960" y="137"/>
                  </a:lnTo>
                  <a:lnTo>
                    <a:pt x="969" y="124"/>
                  </a:lnTo>
                  <a:lnTo>
                    <a:pt x="978" y="117"/>
                  </a:lnTo>
                  <a:lnTo>
                    <a:pt x="988" y="104"/>
                  </a:lnTo>
                  <a:lnTo>
                    <a:pt x="997" y="85"/>
                  </a:lnTo>
                  <a:lnTo>
                    <a:pt x="1007" y="66"/>
                  </a:lnTo>
                  <a:lnTo>
                    <a:pt x="1016" y="49"/>
                  </a:lnTo>
                  <a:lnTo>
                    <a:pt x="1026" y="40"/>
                  </a:lnTo>
                  <a:lnTo>
                    <a:pt x="1035" y="40"/>
                  </a:lnTo>
                  <a:lnTo>
                    <a:pt x="1045" y="45"/>
                  </a:lnTo>
                  <a:lnTo>
                    <a:pt x="1054" y="51"/>
                  </a:lnTo>
                  <a:lnTo>
                    <a:pt x="1064" y="65"/>
                  </a:lnTo>
                  <a:lnTo>
                    <a:pt x="1073" y="90"/>
                  </a:lnTo>
                  <a:lnTo>
                    <a:pt x="1083" y="114"/>
                  </a:lnTo>
                  <a:lnTo>
                    <a:pt x="1092" y="138"/>
                  </a:lnTo>
                  <a:lnTo>
                    <a:pt x="1102" y="156"/>
                  </a:lnTo>
                  <a:lnTo>
                    <a:pt x="1111" y="163"/>
                  </a:lnTo>
                  <a:lnTo>
                    <a:pt x="1121" y="178"/>
                  </a:lnTo>
                  <a:lnTo>
                    <a:pt x="1130" y="185"/>
                  </a:lnTo>
                  <a:lnTo>
                    <a:pt x="1140" y="185"/>
                  </a:lnTo>
                  <a:lnTo>
                    <a:pt x="1150" y="187"/>
                  </a:lnTo>
                  <a:lnTo>
                    <a:pt x="1159" y="195"/>
                  </a:lnTo>
                  <a:lnTo>
                    <a:pt x="1169" y="202"/>
                  </a:lnTo>
                  <a:lnTo>
                    <a:pt x="1178" y="210"/>
                  </a:lnTo>
                  <a:lnTo>
                    <a:pt x="1188" y="215"/>
                  </a:lnTo>
                  <a:lnTo>
                    <a:pt x="1197" y="227"/>
                  </a:lnTo>
                  <a:lnTo>
                    <a:pt x="1206" y="234"/>
                  </a:lnTo>
                  <a:lnTo>
                    <a:pt x="1216" y="232"/>
                  </a:lnTo>
                  <a:lnTo>
                    <a:pt x="1225" y="230"/>
                  </a:lnTo>
                  <a:lnTo>
                    <a:pt x="1235" y="219"/>
                  </a:lnTo>
                  <a:lnTo>
                    <a:pt x="1244" y="201"/>
                  </a:lnTo>
                  <a:lnTo>
                    <a:pt x="1254" y="192"/>
                  </a:lnTo>
                  <a:lnTo>
                    <a:pt x="1263" y="187"/>
                  </a:lnTo>
                  <a:lnTo>
                    <a:pt x="1273" y="181"/>
                  </a:lnTo>
                  <a:lnTo>
                    <a:pt x="1282" y="183"/>
                  </a:lnTo>
                  <a:lnTo>
                    <a:pt x="1292" y="179"/>
                  </a:lnTo>
                  <a:lnTo>
                    <a:pt x="1301" y="175"/>
                  </a:lnTo>
                  <a:lnTo>
                    <a:pt x="1311" y="183"/>
                  </a:lnTo>
                  <a:lnTo>
                    <a:pt x="1320" y="201"/>
                  </a:lnTo>
                  <a:lnTo>
                    <a:pt x="1330" y="227"/>
                  </a:lnTo>
                  <a:lnTo>
                    <a:pt x="1340" y="255"/>
                  </a:lnTo>
                  <a:lnTo>
                    <a:pt x="1349" y="280"/>
                  </a:lnTo>
                  <a:lnTo>
                    <a:pt x="1359" y="300"/>
                  </a:lnTo>
                  <a:lnTo>
                    <a:pt x="1368" y="317"/>
                  </a:lnTo>
                  <a:lnTo>
                    <a:pt x="1378" y="333"/>
                  </a:lnTo>
                  <a:lnTo>
                    <a:pt x="1387" y="345"/>
                  </a:lnTo>
                  <a:lnTo>
                    <a:pt x="1397" y="366"/>
                  </a:lnTo>
                  <a:lnTo>
                    <a:pt x="1406" y="386"/>
                  </a:lnTo>
                  <a:lnTo>
                    <a:pt x="1416" y="396"/>
                  </a:lnTo>
                  <a:lnTo>
                    <a:pt x="1425" y="401"/>
                  </a:lnTo>
                  <a:lnTo>
                    <a:pt x="1435" y="404"/>
                  </a:lnTo>
                  <a:lnTo>
                    <a:pt x="1444" y="395"/>
                  </a:lnTo>
                  <a:lnTo>
                    <a:pt x="1453" y="380"/>
                  </a:lnTo>
                  <a:lnTo>
                    <a:pt x="1463" y="359"/>
                  </a:lnTo>
                  <a:lnTo>
                    <a:pt x="1472" y="337"/>
                  </a:lnTo>
                  <a:lnTo>
                    <a:pt x="1482" y="303"/>
                  </a:lnTo>
                  <a:lnTo>
                    <a:pt x="1491" y="260"/>
                  </a:lnTo>
                  <a:lnTo>
                    <a:pt x="1501" y="212"/>
                  </a:lnTo>
                  <a:lnTo>
                    <a:pt x="1510" y="161"/>
                  </a:lnTo>
                  <a:lnTo>
                    <a:pt x="1520" y="113"/>
                  </a:lnTo>
                  <a:lnTo>
                    <a:pt x="1530" y="80"/>
                  </a:lnTo>
                  <a:lnTo>
                    <a:pt x="1539" y="64"/>
                  </a:lnTo>
                  <a:lnTo>
                    <a:pt x="1549" y="63"/>
                  </a:lnTo>
                  <a:lnTo>
                    <a:pt x="1558" y="67"/>
                  </a:lnTo>
                  <a:lnTo>
                    <a:pt x="1568" y="72"/>
                  </a:lnTo>
                  <a:lnTo>
                    <a:pt x="1577" y="79"/>
                  </a:lnTo>
                  <a:lnTo>
                    <a:pt x="1587" y="87"/>
                  </a:lnTo>
                  <a:lnTo>
                    <a:pt x="1596" y="99"/>
                  </a:lnTo>
                  <a:lnTo>
                    <a:pt x="1606" y="117"/>
                  </a:lnTo>
                  <a:lnTo>
                    <a:pt x="1615" y="141"/>
                  </a:lnTo>
                  <a:lnTo>
                    <a:pt x="1625" y="163"/>
                  </a:lnTo>
                  <a:lnTo>
                    <a:pt x="1634" y="193"/>
                  </a:lnTo>
                  <a:lnTo>
                    <a:pt x="1644" y="225"/>
                  </a:lnTo>
                  <a:lnTo>
                    <a:pt x="1653" y="254"/>
                  </a:lnTo>
                  <a:lnTo>
                    <a:pt x="1663" y="275"/>
                  </a:lnTo>
                  <a:lnTo>
                    <a:pt x="1672" y="293"/>
                  </a:lnTo>
                  <a:lnTo>
                    <a:pt x="1682" y="299"/>
                  </a:lnTo>
                  <a:lnTo>
                    <a:pt x="1691" y="300"/>
                  </a:lnTo>
                  <a:lnTo>
                    <a:pt x="1700" y="296"/>
                  </a:lnTo>
                  <a:lnTo>
                    <a:pt x="1710" y="291"/>
                  </a:lnTo>
                  <a:lnTo>
                    <a:pt x="1719" y="288"/>
                  </a:lnTo>
                  <a:lnTo>
                    <a:pt x="1729" y="287"/>
                  </a:lnTo>
                  <a:lnTo>
                    <a:pt x="1739" y="286"/>
                  </a:lnTo>
                  <a:lnTo>
                    <a:pt x="1748" y="282"/>
                  </a:lnTo>
                  <a:lnTo>
                    <a:pt x="1758" y="281"/>
                  </a:lnTo>
                  <a:lnTo>
                    <a:pt x="1767" y="282"/>
                  </a:lnTo>
                  <a:lnTo>
                    <a:pt x="1777" y="284"/>
                  </a:lnTo>
                  <a:lnTo>
                    <a:pt x="1786" y="284"/>
                  </a:lnTo>
                  <a:lnTo>
                    <a:pt x="1796" y="283"/>
                  </a:lnTo>
                  <a:lnTo>
                    <a:pt x="1805" y="285"/>
                  </a:lnTo>
                  <a:lnTo>
                    <a:pt x="1815" y="300"/>
                  </a:lnTo>
                  <a:lnTo>
                    <a:pt x="1824" y="305"/>
                  </a:lnTo>
                  <a:lnTo>
                    <a:pt x="1834" y="307"/>
                  </a:lnTo>
                  <a:lnTo>
                    <a:pt x="1843" y="309"/>
                  </a:lnTo>
                  <a:lnTo>
                    <a:pt x="1853" y="309"/>
                  </a:lnTo>
                  <a:lnTo>
                    <a:pt x="1862" y="308"/>
                  </a:lnTo>
                  <a:lnTo>
                    <a:pt x="1872" y="304"/>
                  </a:lnTo>
                  <a:lnTo>
                    <a:pt x="1881" y="291"/>
                  </a:lnTo>
                  <a:lnTo>
                    <a:pt x="1891" y="262"/>
                  </a:lnTo>
                  <a:lnTo>
                    <a:pt x="1900" y="227"/>
                  </a:lnTo>
                  <a:lnTo>
                    <a:pt x="1910" y="195"/>
                  </a:lnTo>
                  <a:lnTo>
                    <a:pt x="1919" y="162"/>
                  </a:lnTo>
                  <a:lnTo>
                    <a:pt x="1929" y="132"/>
                  </a:lnTo>
                  <a:lnTo>
                    <a:pt x="1938" y="99"/>
                  </a:lnTo>
                  <a:lnTo>
                    <a:pt x="1948" y="76"/>
                  </a:lnTo>
                  <a:lnTo>
                    <a:pt x="1957" y="62"/>
                  </a:lnTo>
                  <a:lnTo>
                    <a:pt x="1967" y="57"/>
                  </a:lnTo>
                  <a:lnTo>
                    <a:pt x="1976" y="56"/>
                  </a:lnTo>
                  <a:lnTo>
                    <a:pt x="1986" y="59"/>
                  </a:lnTo>
                  <a:lnTo>
                    <a:pt x="1995" y="58"/>
                  </a:lnTo>
                  <a:lnTo>
                    <a:pt x="2005" y="56"/>
                  </a:lnTo>
                  <a:lnTo>
                    <a:pt x="2014" y="54"/>
                  </a:lnTo>
                  <a:lnTo>
                    <a:pt x="2024" y="55"/>
                  </a:lnTo>
                  <a:lnTo>
                    <a:pt x="2033" y="57"/>
                  </a:lnTo>
                  <a:lnTo>
                    <a:pt x="2043" y="57"/>
                  </a:lnTo>
                  <a:lnTo>
                    <a:pt x="2052" y="57"/>
                  </a:lnTo>
                  <a:lnTo>
                    <a:pt x="2062" y="62"/>
                  </a:lnTo>
                  <a:lnTo>
                    <a:pt x="2071" y="67"/>
                  </a:lnTo>
                  <a:lnTo>
                    <a:pt x="2081" y="65"/>
                  </a:lnTo>
                  <a:lnTo>
                    <a:pt x="2090" y="55"/>
                  </a:lnTo>
                  <a:lnTo>
                    <a:pt x="2100" y="50"/>
                  </a:lnTo>
                  <a:lnTo>
                    <a:pt x="2109" y="53"/>
                  </a:lnTo>
                  <a:lnTo>
                    <a:pt x="2119" y="59"/>
                  </a:lnTo>
                  <a:lnTo>
                    <a:pt x="2128" y="67"/>
                  </a:lnTo>
                  <a:lnTo>
                    <a:pt x="2138" y="75"/>
                  </a:lnTo>
                  <a:lnTo>
                    <a:pt x="2147" y="90"/>
                  </a:lnTo>
                  <a:lnTo>
                    <a:pt x="2157" y="109"/>
                  </a:lnTo>
                  <a:lnTo>
                    <a:pt x="2166" y="134"/>
                  </a:lnTo>
                  <a:lnTo>
                    <a:pt x="2176" y="161"/>
                  </a:lnTo>
                  <a:lnTo>
                    <a:pt x="2185" y="188"/>
                  </a:lnTo>
                  <a:lnTo>
                    <a:pt x="2195" y="215"/>
                  </a:lnTo>
                  <a:lnTo>
                    <a:pt x="2204" y="232"/>
                  </a:lnTo>
                  <a:lnTo>
                    <a:pt x="2214" y="253"/>
                  </a:lnTo>
                  <a:lnTo>
                    <a:pt x="2223" y="275"/>
                  </a:lnTo>
                  <a:lnTo>
                    <a:pt x="2233" y="293"/>
                  </a:lnTo>
                  <a:lnTo>
                    <a:pt x="2242" y="311"/>
                  </a:lnTo>
                  <a:lnTo>
                    <a:pt x="2252" y="323"/>
                  </a:lnTo>
                  <a:lnTo>
                    <a:pt x="2261" y="324"/>
                  </a:lnTo>
                  <a:lnTo>
                    <a:pt x="2271" y="317"/>
                  </a:lnTo>
                  <a:lnTo>
                    <a:pt x="2280" y="312"/>
                  </a:lnTo>
                  <a:lnTo>
                    <a:pt x="2290" y="309"/>
                  </a:lnTo>
                  <a:lnTo>
                    <a:pt x="2299" y="303"/>
                  </a:lnTo>
                  <a:lnTo>
                    <a:pt x="2309" y="298"/>
                  </a:lnTo>
                  <a:lnTo>
                    <a:pt x="2318" y="291"/>
                  </a:lnTo>
                  <a:lnTo>
                    <a:pt x="2328" y="274"/>
                  </a:lnTo>
                  <a:lnTo>
                    <a:pt x="2337" y="250"/>
                  </a:lnTo>
                  <a:lnTo>
                    <a:pt x="2347" y="231"/>
                  </a:lnTo>
                  <a:lnTo>
                    <a:pt x="2356" y="216"/>
                  </a:lnTo>
                  <a:lnTo>
                    <a:pt x="2366" y="201"/>
                  </a:lnTo>
                  <a:lnTo>
                    <a:pt x="2375" y="179"/>
                  </a:lnTo>
                  <a:lnTo>
                    <a:pt x="2385" y="155"/>
                  </a:lnTo>
                  <a:lnTo>
                    <a:pt x="2394" y="135"/>
                  </a:lnTo>
                  <a:lnTo>
                    <a:pt x="2404" y="111"/>
                  </a:lnTo>
                  <a:lnTo>
                    <a:pt x="2413" y="88"/>
                  </a:lnTo>
                  <a:lnTo>
                    <a:pt x="2423" y="71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Oval 193">
              <a:extLst>
                <a:ext uri="{FF2B5EF4-FFF2-40B4-BE49-F238E27FC236}">
                  <a16:creationId xmlns:a16="http://schemas.microsoft.com/office/drawing/2014/main" id="{08082255-E09D-40DC-AEC5-189A52F0DD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6088" y="3159125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Oval 194">
              <a:extLst>
                <a:ext uri="{FF2B5EF4-FFF2-40B4-BE49-F238E27FC236}">
                  <a16:creationId xmlns:a16="http://schemas.microsoft.com/office/drawing/2014/main" id="{1A1B039D-490C-4C28-B40A-247A901080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9263" y="3152775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Oval 195">
              <a:extLst>
                <a:ext uri="{FF2B5EF4-FFF2-40B4-BE49-F238E27FC236}">
                  <a16:creationId xmlns:a16="http://schemas.microsoft.com/office/drawing/2014/main" id="{54094ABD-05DA-4F72-91D1-23879FECF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1663" y="2927350"/>
              <a:ext cx="76200" cy="7778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Oval 196">
              <a:extLst>
                <a:ext uri="{FF2B5EF4-FFF2-40B4-BE49-F238E27FC236}">
                  <a16:creationId xmlns:a16="http://schemas.microsoft.com/office/drawing/2014/main" id="{B1E4D358-F9D8-483C-945B-45432B3B09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5950" y="2917825"/>
              <a:ext cx="76200" cy="7778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Oval 197">
              <a:extLst>
                <a:ext uri="{FF2B5EF4-FFF2-40B4-BE49-F238E27FC236}">
                  <a16:creationId xmlns:a16="http://schemas.microsoft.com/office/drawing/2014/main" id="{80096FC0-A2DA-46CE-8603-1E9D76C2B3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5638" y="2900363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Oval 198">
              <a:extLst>
                <a:ext uri="{FF2B5EF4-FFF2-40B4-BE49-F238E27FC236}">
                  <a16:creationId xmlns:a16="http://schemas.microsoft.com/office/drawing/2014/main" id="{1663CAC7-EB45-4344-836B-B4BB15E8BF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025" y="2949575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Oval 199">
              <a:extLst>
                <a:ext uri="{FF2B5EF4-FFF2-40B4-BE49-F238E27FC236}">
                  <a16:creationId xmlns:a16="http://schemas.microsoft.com/office/drawing/2014/main" id="{C8DB6A25-EC92-4EE4-9D42-7D446E8AD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125" y="3082925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Oval 200">
              <a:extLst>
                <a:ext uri="{FF2B5EF4-FFF2-40B4-BE49-F238E27FC236}">
                  <a16:creationId xmlns:a16="http://schemas.microsoft.com/office/drawing/2014/main" id="{92089EA7-921B-4717-955B-723195649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6625" y="3500438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Oval 201">
              <a:extLst>
                <a:ext uri="{FF2B5EF4-FFF2-40B4-BE49-F238E27FC236}">
                  <a16:creationId xmlns:a16="http://schemas.microsoft.com/office/drawing/2014/main" id="{DCC8E636-2ADF-4D10-AE3F-7B54090C7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500" y="3351213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Oval 202">
              <a:extLst>
                <a:ext uri="{FF2B5EF4-FFF2-40B4-BE49-F238E27FC236}">
                  <a16:creationId xmlns:a16="http://schemas.microsoft.com/office/drawing/2014/main" id="{551E0739-EF4B-47E0-BDDA-10CBC5D614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4113" y="3173413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Oval 203">
              <a:extLst>
                <a:ext uri="{FF2B5EF4-FFF2-40B4-BE49-F238E27FC236}">
                  <a16:creationId xmlns:a16="http://schemas.microsoft.com/office/drawing/2014/main" id="{5D7C694E-FA42-4EB8-8291-63A8CB3857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813" y="300990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Oval 204">
              <a:extLst>
                <a:ext uri="{FF2B5EF4-FFF2-40B4-BE49-F238E27FC236}">
                  <a16:creationId xmlns:a16="http://schemas.microsoft.com/office/drawing/2014/main" id="{432D6EFD-13D1-4CFD-BCE1-8145E87E8B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3688" y="3351213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Oval 205">
              <a:extLst>
                <a:ext uri="{FF2B5EF4-FFF2-40B4-BE49-F238E27FC236}">
                  <a16:creationId xmlns:a16="http://schemas.microsoft.com/office/drawing/2014/main" id="{5842E916-4FF6-4D4E-B8F2-D1AFF6D2B8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1813" y="295910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Oval 206">
              <a:extLst>
                <a:ext uri="{FF2B5EF4-FFF2-40B4-BE49-F238E27FC236}">
                  <a16:creationId xmlns:a16="http://schemas.microsoft.com/office/drawing/2014/main" id="{1983AE2B-2446-4ACE-AC0D-1628A5EB53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1363" y="3209925"/>
              <a:ext cx="76200" cy="7778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Oval 207">
              <a:extLst>
                <a:ext uri="{FF2B5EF4-FFF2-40B4-BE49-F238E27FC236}">
                  <a16:creationId xmlns:a16="http://schemas.microsoft.com/office/drawing/2014/main" id="{FB3E6BB5-A7D7-4182-97D8-57AFC53FB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4225" y="324485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Oval 208">
              <a:extLst>
                <a:ext uri="{FF2B5EF4-FFF2-40B4-BE49-F238E27FC236}">
                  <a16:creationId xmlns:a16="http://schemas.microsoft.com/office/drawing/2014/main" id="{51D7255F-F209-4F72-9597-88C630F88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4388" y="3265488"/>
              <a:ext cx="76200" cy="7778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Oval 209">
              <a:extLst>
                <a:ext uri="{FF2B5EF4-FFF2-40B4-BE49-F238E27FC236}">
                  <a16:creationId xmlns:a16="http://schemas.microsoft.com/office/drawing/2014/main" id="{7DC9A601-FF16-49EE-ABDA-A84F35F91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3600" y="322580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Oval 210">
              <a:extLst>
                <a:ext uri="{FF2B5EF4-FFF2-40B4-BE49-F238E27FC236}">
                  <a16:creationId xmlns:a16="http://schemas.microsoft.com/office/drawing/2014/main" id="{0D1790EB-83FF-44D0-8064-7978F74A9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8688" y="318770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Oval 211">
              <a:extLst>
                <a:ext uri="{FF2B5EF4-FFF2-40B4-BE49-F238E27FC236}">
                  <a16:creationId xmlns:a16="http://schemas.microsoft.com/office/drawing/2014/main" id="{05B7AA58-B340-4CAF-861C-9775DCB198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7113" y="3322638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Oval 212">
              <a:extLst>
                <a:ext uri="{FF2B5EF4-FFF2-40B4-BE49-F238E27FC236}">
                  <a16:creationId xmlns:a16="http://schemas.microsoft.com/office/drawing/2014/main" id="{B4060B97-9978-4BCC-B7E5-DA06C3DE21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8388" y="3405188"/>
              <a:ext cx="76200" cy="7778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Oval 213">
              <a:extLst>
                <a:ext uri="{FF2B5EF4-FFF2-40B4-BE49-F238E27FC236}">
                  <a16:creationId xmlns:a16="http://schemas.microsoft.com/office/drawing/2014/main" id="{5153037E-85BD-423F-9971-705F6DB73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2525" y="3532188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Oval 214">
              <a:extLst>
                <a:ext uri="{FF2B5EF4-FFF2-40B4-BE49-F238E27FC236}">
                  <a16:creationId xmlns:a16="http://schemas.microsoft.com/office/drawing/2014/main" id="{AE1FFA04-79C9-4034-AFDA-95033AB7E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6500" y="3489325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Oval 215">
              <a:extLst>
                <a:ext uri="{FF2B5EF4-FFF2-40B4-BE49-F238E27FC236}">
                  <a16:creationId xmlns:a16="http://schemas.microsoft.com/office/drawing/2014/main" id="{1CED96B1-2471-4277-885F-C98BB80DB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5400" y="313055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Oval 216">
              <a:extLst>
                <a:ext uri="{FF2B5EF4-FFF2-40B4-BE49-F238E27FC236}">
                  <a16:creationId xmlns:a16="http://schemas.microsoft.com/office/drawing/2014/main" id="{B6DB3AFB-E764-4B98-95B5-F539D61FE8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4950" y="3259138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Oval 217">
              <a:extLst>
                <a:ext uri="{FF2B5EF4-FFF2-40B4-BE49-F238E27FC236}">
                  <a16:creationId xmlns:a16="http://schemas.microsoft.com/office/drawing/2014/main" id="{841EC42C-D577-4AEA-94B1-142F49192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6063" y="329565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Oval 218">
              <a:extLst>
                <a:ext uri="{FF2B5EF4-FFF2-40B4-BE49-F238E27FC236}">
                  <a16:creationId xmlns:a16="http://schemas.microsoft.com/office/drawing/2014/main" id="{970B9071-CB5F-42D8-B6E5-DC89D1BF0A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9875" y="3349625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Oval 219">
              <a:extLst>
                <a:ext uri="{FF2B5EF4-FFF2-40B4-BE49-F238E27FC236}">
                  <a16:creationId xmlns:a16="http://schemas.microsoft.com/office/drawing/2014/main" id="{9D21B59B-C892-4CD8-A3AD-54279C064E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6238" y="3349625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Oval 220">
              <a:extLst>
                <a:ext uri="{FF2B5EF4-FFF2-40B4-BE49-F238E27FC236}">
                  <a16:creationId xmlns:a16="http://schemas.microsoft.com/office/drawing/2014/main" id="{D6316319-61D8-4CA7-ABD5-A691F8B08F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3550" y="3348038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Oval 221">
              <a:extLst>
                <a:ext uri="{FF2B5EF4-FFF2-40B4-BE49-F238E27FC236}">
                  <a16:creationId xmlns:a16="http://schemas.microsoft.com/office/drawing/2014/main" id="{3F69EA9D-04FE-4FF8-A7FF-DF5366F1E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5300" y="335915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Oval 222">
              <a:extLst>
                <a:ext uri="{FF2B5EF4-FFF2-40B4-BE49-F238E27FC236}">
                  <a16:creationId xmlns:a16="http://schemas.microsoft.com/office/drawing/2014/main" id="{06784818-560B-44D0-B291-4BE0876A6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6888" y="3362325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Oval 223">
              <a:extLst>
                <a:ext uri="{FF2B5EF4-FFF2-40B4-BE49-F238E27FC236}">
                  <a16:creationId xmlns:a16="http://schemas.microsoft.com/office/drawing/2014/main" id="{075470F9-71F8-4AA9-9825-D724F6842D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1975" y="3387725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Oval 224">
              <a:extLst>
                <a:ext uri="{FF2B5EF4-FFF2-40B4-BE49-F238E27FC236}">
                  <a16:creationId xmlns:a16="http://schemas.microsoft.com/office/drawing/2014/main" id="{A3D96A24-6C85-4F1B-8E8B-CB9CB0F202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8325" y="3387725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Oval 225">
              <a:extLst>
                <a:ext uri="{FF2B5EF4-FFF2-40B4-BE49-F238E27FC236}">
                  <a16:creationId xmlns:a16="http://schemas.microsoft.com/office/drawing/2014/main" id="{1BE279D5-280E-4F45-94E7-EF6266C2D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9600" y="335915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Oval 226">
              <a:extLst>
                <a:ext uri="{FF2B5EF4-FFF2-40B4-BE49-F238E27FC236}">
                  <a16:creationId xmlns:a16="http://schemas.microsoft.com/office/drawing/2014/main" id="{C6218FC5-5F0F-4B46-BACD-D15B1C5B5A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7700" y="323215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Oval 227">
              <a:extLst>
                <a:ext uri="{FF2B5EF4-FFF2-40B4-BE49-F238E27FC236}">
                  <a16:creationId xmlns:a16="http://schemas.microsoft.com/office/drawing/2014/main" id="{8B1B5576-89DF-48DE-A925-14B6053460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7700" y="323215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Oval 228">
              <a:extLst>
                <a:ext uri="{FF2B5EF4-FFF2-40B4-BE49-F238E27FC236}">
                  <a16:creationId xmlns:a16="http://schemas.microsoft.com/office/drawing/2014/main" id="{BBA9E989-6EE8-4D07-BC7C-E14A63998C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2150" y="3078163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Oval 229">
              <a:extLst>
                <a:ext uri="{FF2B5EF4-FFF2-40B4-BE49-F238E27FC236}">
                  <a16:creationId xmlns:a16="http://schemas.microsoft.com/office/drawing/2014/main" id="{E47026DA-9FFB-4098-8ABC-ACEC6696A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4375" y="302260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Oval 230">
              <a:extLst>
                <a:ext uri="{FF2B5EF4-FFF2-40B4-BE49-F238E27FC236}">
                  <a16:creationId xmlns:a16="http://schemas.microsoft.com/office/drawing/2014/main" id="{4FEE3639-7FD1-4D72-B5D8-F5B9F8B27D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7238" y="298450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Oval 231">
              <a:extLst>
                <a:ext uri="{FF2B5EF4-FFF2-40B4-BE49-F238E27FC236}">
                  <a16:creationId xmlns:a16="http://schemas.microsoft.com/office/drawing/2014/main" id="{F46084E3-C7D2-4691-98E1-4BB182CAFE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6925" y="2987675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Oval 232">
              <a:extLst>
                <a:ext uri="{FF2B5EF4-FFF2-40B4-BE49-F238E27FC236}">
                  <a16:creationId xmlns:a16="http://schemas.microsoft.com/office/drawing/2014/main" id="{5CC65F77-CE5F-4B38-B43A-3CA2D8CD63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1550" y="2981325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Oval 233">
              <a:extLst>
                <a:ext uri="{FF2B5EF4-FFF2-40B4-BE49-F238E27FC236}">
                  <a16:creationId xmlns:a16="http://schemas.microsoft.com/office/drawing/2014/main" id="{6E3EF86D-35FB-487A-BE92-6234FC6C2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2188" y="2995613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Oval 234">
              <a:extLst>
                <a:ext uri="{FF2B5EF4-FFF2-40B4-BE49-F238E27FC236}">
                  <a16:creationId xmlns:a16="http://schemas.microsoft.com/office/drawing/2014/main" id="{8F9D0BD6-5EBC-4C09-AF06-F4A3275BF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1713" y="3003550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Oval 235">
              <a:extLst>
                <a:ext uri="{FF2B5EF4-FFF2-40B4-BE49-F238E27FC236}">
                  <a16:creationId xmlns:a16="http://schemas.microsoft.com/office/drawing/2014/main" id="{FE768C60-528E-4524-BD01-273F682A71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00" y="3195638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Oval 236">
              <a:extLst>
                <a:ext uri="{FF2B5EF4-FFF2-40B4-BE49-F238E27FC236}">
                  <a16:creationId xmlns:a16="http://schemas.microsoft.com/office/drawing/2014/main" id="{67C7C8FC-AEDF-4BD0-B57C-3E7E0BE1CE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3313" y="3228975"/>
              <a:ext cx="76200" cy="7778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Oval 237">
              <a:extLst>
                <a:ext uri="{FF2B5EF4-FFF2-40B4-BE49-F238E27FC236}">
                  <a16:creationId xmlns:a16="http://schemas.microsoft.com/office/drawing/2014/main" id="{ABFA4AE2-40AB-47B8-B4B2-15A9A632CB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00775" y="3260725"/>
              <a:ext cx="76200" cy="7778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Oval 238">
              <a:extLst>
                <a:ext uri="{FF2B5EF4-FFF2-40B4-BE49-F238E27FC236}">
                  <a16:creationId xmlns:a16="http://schemas.microsoft.com/office/drawing/2014/main" id="{E1673FF3-B19F-450A-9B42-7D0E828224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8088" y="3411538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Oval 239">
              <a:extLst>
                <a:ext uri="{FF2B5EF4-FFF2-40B4-BE49-F238E27FC236}">
                  <a16:creationId xmlns:a16="http://schemas.microsoft.com/office/drawing/2014/main" id="{BF3DD44A-E80D-43E1-880C-6CAFFC207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788" y="3406775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Oval 240">
              <a:extLst>
                <a:ext uri="{FF2B5EF4-FFF2-40B4-BE49-F238E27FC236}">
                  <a16:creationId xmlns:a16="http://schemas.microsoft.com/office/drawing/2014/main" id="{BED4DBA0-3227-437D-ADB6-1A19DD7D2F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8413" y="3382963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Oval 241">
              <a:extLst>
                <a:ext uri="{FF2B5EF4-FFF2-40B4-BE49-F238E27FC236}">
                  <a16:creationId xmlns:a16="http://schemas.microsoft.com/office/drawing/2014/main" id="{60E1F272-54FB-4573-9ADF-2E67ECAD51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3038" y="3062288"/>
              <a:ext cx="76200" cy="7778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Oval 242">
              <a:extLst>
                <a:ext uri="{FF2B5EF4-FFF2-40B4-BE49-F238E27FC236}">
                  <a16:creationId xmlns:a16="http://schemas.microsoft.com/office/drawing/2014/main" id="{9BC65A09-8F81-4012-BA94-46D6463E6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3675" y="3019425"/>
              <a:ext cx="76200" cy="762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243">
              <a:extLst>
                <a:ext uri="{FF2B5EF4-FFF2-40B4-BE49-F238E27FC236}">
                  <a16:creationId xmlns:a16="http://schemas.microsoft.com/office/drawing/2014/main" id="{A85923F0-50E4-47D3-8A2B-9F8111097B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613" y="2941638"/>
              <a:ext cx="3846513" cy="609600"/>
            </a:xfrm>
            <a:custGeom>
              <a:avLst/>
              <a:gdLst>
                <a:gd name="T0" fmla="*/ 38 w 2423"/>
                <a:gd name="T1" fmla="*/ 176 h 384"/>
                <a:gd name="T2" fmla="*/ 85 w 2423"/>
                <a:gd name="T3" fmla="*/ 241 h 384"/>
                <a:gd name="T4" fmla="*/ 133 w 2423"/>
                <a:gd name="T5" fmla="*/ 165 h 384"/>
                <a:gd name="T6" fmla="*/ 180 w 2423"/>
                <a:gd name="T7" fmla="*/ 158 h 384"/>
                <a:gd name="T8" fmla="*/ 228 w 2423"/>
                <a:gd name="T9" fmla="*/ 341 h 384"/>
                <a:gd name="T10" fmla="*/ 275 w 2423"/>
                <a:gd name="T11" fmla="*/ 40 h 384"/>
                <a:gd name="T12" fmla="*/ 323 w 2423"/>
                <a:gd name="T13" fmla="*/ 71 h 384"/>
                <a:gd name="T14" fmla="*/ 370 w 2423"/>
                <a:gd name="T15" fmla="*/ 120 h 384"/>
                <a:gd name="T16" fmla="*/ 418 w 2423"/>
                <a:gd name="T17" fmla="*/ 211 h 384"/>
                <a:gd name="T18" fmla="*/ 465 w 2423"/>
                <a:gd name="T19" fmla="*/ 273 h 384"/>
                <a:gd name="T20" fmla="*/ 513 w 2423"/>
                <a:gd name="T21" fmla="*/ 191 h 384"/>
                <a:gd name="T22" fmla="*/ 560 w 2423"/>
                <a:gd name="T23" fmla="*/ 184 h 384"/>
                <a:gd name="T24" fmla="*/ 608 w 2423"/>
                <a:gd name="T25" fmla="*/ 231 h 384"/>
                <a:gd name="T26" fmla="*/ 655 w 2423"/>
                <a:gd name="T27" fmla="*/ 217 h 384"/>
                <a:gd name="T28" fmla="*/ 703 w 2423"/>
                <a:gd name="T29" fmla="*/ 80 h 384"/>
                <a:gd name="T30" fmla="*/ 750 w 2423"/>
                <a:gd name="T31" fmla="*/ 248 h 384"/>
                <a:gd name="T32" fmla="*/ 798 w 2423"/>
                <a:gd name="T33" fmla="*/ 200 h 384"/>
                <a:gd name="T34" fmla="*/ 845 w 2423"/>
                <a:gd name="T35" fmla="*/ 164 h 384"/>
                <a:gd name="T36" fmla="*/ 893 w 2423"/>
                <a:gd name="T37" fmla="*/ 261 h 384"/>
                <a:gd name="T38" fmla="*/ 940 w 2423"/>
                <a:gd name="T39" fmla="*/ 172 h 384"/>
                <a:gd name="T40" fmla="*/ 988 w 2423"/>
                <a:gd name="T41" fmla="*/ 251 h 384"/>
                <a:gd name="T42" fmla="*/ 1035 w 2423"/>
                <a:gd name="T43" fmla="*/ 47 h 384"/>
                <a:gd name="T44" fmla="*/ 1083 w 2423"/>
                <a:gd name="T45" fmla="*/ 257 h 384"/>
                <a:gd name="T46" fmla="*/ 1130 w 2423"/>
                <a:gd name="T47" fmla="*/ 185 h 384"/>
                <a:gd name="T48" fmla="*/ 1178 w 2423"/>
                <a:gd name="T49" fmla="*/ 228 h 384"/>
                <a:gd name="T50" fmla="*/ 1225 w 2423"/>
                <a:gd name="T51" fmla="*/ 205 h 384"/>
                <a:gd name="T52" fmla="*/ 1273 w 2423"/>
                <a:gd name="T53" fmla="*/ 185 h 384"/>
                <a:gd name="T54" fmla="*/ 1320 w 2423"/>
                <a:gd name="T55" fmla="*/ 165 h 384"/>
                <a:gd name="T56" fmla="*/ 1368 w 2423"/>
                <a:gd name="T57" fmla="*/ 303 h 384"/>
                <a:gd name="T58" fmla="*/ 1416 w 2423"/>
                <a:gd name="T59" fmla="*/ 316 h 384"/>
                <a:gd name="T60" fmla="*/ 1463 w 2423"/>
                <a:gd name="T61" fmla="*/ 304 h 384"/>
                <a:gd name="T62" fmla="*/ 1510 w 2423"/>
                <a:gd name="T63" fmla="*/ 111 h 384"/>
                <a:gd name="T64" fmla="*/ 1558 w 2423"/>
                <a:gd name="T65" fmla="*/ 229 h 384"/>
                <a:gd name="T66" fmla="*/ 1606 w 2423"/>
                <a:gd name="T67" fmla="*/ 174 h 384"/>
                <a:gd name="T68" fmla="*/ 1653 w 2423"/>
                <a:gd name="T69" fmla="*/ 249 h 384"/>
                <a:gd name="T70" fmla="*/ 1700 w 2423"/>
                <a:gd name="T71" fmla="*/ 180 h 384"/>
                <a:gd name="T72" fmla="*/ 1748 w 2423"/>
                <a:gd name="T73" fmla="*/ 229 h 384"/>
                <a:gd name="T74" fmla="*/ 1796 w 2423"/>
                <a:gd name="T75" fmla="*/ 284 h 384"/>
                <a:gd name="T76" fmla="*/ 1843 w 2423"/>
                <a:gd name="T77" fmla="*/ 256 h 384"/>
                <a:gd name="T78" fmla="*/ 1891 w 2423"/>
                <a:gd name="T79" fmla="*/ 257 h 384"/>
                <a:gd name="T80" fmla="*/ 1938 w 2423"/>
                <a:gd name="T81" fmla="*/ 127 h 384"/>
                <a:gd name="T82" fmla="*/ 1986 w 2423"/>
                <a:gd name="T83" fmla="*/ 64 h 384"/>
                <a:gd name="T84" fmla="*/ 2033 w 2423"/>
                <a:gd name="T85" fmla="*/ 296 h 384"/>
                <a:gd name="T86" fmla="*/ 2081 w 2423"/>
                <a:gd name="T87" fmla="*/ 231 h 384"/>
                <a:gd name="T88" fmla="*/ 2128 w 2423"/>
                <a:gd name="T89" fmla="*/ 36 h 384"/>
                <a:gd name="T90" fmla="*/ 2176 w 2423"/>
                <a:gd name="T91" fmla="*/ 199 h 384"/>
                <a:gd name="T92" fmla="*/ 2223 w 2423"/>
                <a:gd name="T93" fmla="*/ 192 h 384"/>
                <a:gd name="T94" fmla="*/ 2271 w 2423"/>
                <a:gd name="T95" fmla="*/ 294 h 384"/>
                <a:gd name="T96" fmla="*/ 2318 w 2423"/>
                <a:gd name="T97" fmla="*/ 189 h 384"/>
                <a:gd name="T98" fmla="*/ 2366 w 2423"/>
                <a:gd name="T99" fmla="*/ 199 h 384"/>
                <a:gd name="T100" fmla="*/ 2413 w 2423"/>
                <a:gd name="T101" fmla="*/ 115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23" h="384">
                  <a:moveTo>
                    <a:pt x="0" y="185"/>
                  </a:moveTo>
                  <a:lnTo>
                    <a:pt x="9" y="177"/>
                  </a:lnTo>
                  <a:lnTo>
                    <a:pt x="19" y="171"/>
                  </a:lnTo>
                  <a:lnTo>
                    <a:pt x="28" y="171"/>
                  </a:lnTo>
                  <a:lnTo>
                    <a:pt x="38" y="176"/>
                  </a:lnTo>
                  <a:lnTo>
                    <a:pt x="47" y="186"/>
                  </a:lnTo>
                  <a:lnTo>
                    <a:pt x="57" y="200"/>
                  </a:lnTo>
                  <a:lnTo>
                    <a:pt x="66" y="217"/>
                  </a:lnTo>
                  <a:lnTo>
                    <a:pt x="76" y="231"/>
                  </a:lnTo>
                  <a:lnTo>
                    <a:pt x="85" y="241"/>
                  </a:lnTo>
                  <a:lnTo>
                    <a:pt x="95" y="242"/>
                  </a:lnTo>
                  <a:lnTo>
                    <a:pt x="104" y="235"/>
                  </a:lnTo>
                  <a:lnTo>
                    <a:pt x="114" y="217"/>
                  </a:lnTo>
                  <a:lnTo>
                    <a:pt x="123" y="193"/>
                  </a:lnTo>
                  <a:lnTo>
                    <a:pt x="133" y="165"/>
                  </a:lnTo>
                  <a:lnTo>
                    <a:pt x="142" y="139"/>
                  </a:lnTo>
                  <a:lnTo>
                    <a:pt x="152" y="122"/>
                  </a:lnTo>
                  <a:lnTo>
                    <a:pt x="161" y="117"/>
                  </a:lnTo>
                  <a:lnTo>
                    <a:pt x="171" y="130"/>
                  </a:lnTo>
                  <a:lnTo>
                    <a:pt x="180" y="158"/>
                  </a:lnTo>
                  <a:lnTo>
                    <a:pt x="190" y="199"/>
                  </a:lnTo>
                  <a:lnTo>
                    <a:pt x="199" y="246"/>
                  </a:lnTo>
                  <a:lnTo>
                    <a:pt x="209" y="292"/>
                  </a:lnTo>
                  <a:lnTo>
                    <a:pt x="218" y="328"/>
                  </a:lnTo>
                  <a:lnTo>
                    <a:pt x="228" y="341"/>
                  </a:lnTo>
                  <a:lnTo>
                    <a:pt x="237" y="327"/>
                  </a:lnTo>
                  <a:lnTo>
                    <a:pt x="247" y="283"/>
                  </a:lnTo>
                  <a:lnTo>
                    <a:pt x="256" y="213"/>
                  </a:lnTo>
                  <a:lnTo>
                    <a:pt x="266" y="127"/>
                  </a:lnTo>
                  <a:lnTo>
                    <a:pt x="275" y="40"/>
                  </a:lnTo>
                  <a:lnTo>
                    <a:pt x="285" y="0"/>
                  </a:lnTo>
                  <a:lnTo>
                    <a:pt x="294" y="12"/>
                  </a:lnTo>
                  <a:lnTo>
                    <a:pt x="304" y="27"/>
                  </a:lnTo>
                  <a:lnTo>
                    <a:pt x="313" y="46"/>
                  </a:lnTo>
                  <a:lnTo>
                    <a:pt x="323" y="71"/>
                  </a:lnTo>
                  <a:lnTo>
                    <a:pt x="332" y="67"/>
                  </a:lnTo>
                  <a:lnTo>
                    <a:pt x="342" y="42"/>
                  </a:lnTo>
                  <a:lnTo>
                    <a:pt x="351" y="60"/>
                  </a:lnTo>
                  <a:lnTo>
                    <a:pt x="361" y="83"/>
                  </a:lnTo>
                  <a:lnTo>
                    <a:pt x="370" y="120"/>
                  </a:lnTo>
                  <a:lnTo>
                    <a:pt x="380" y="180"/>
                  </a:lnTo>
                  <a:lnTo>
                    <a:pt x="389" y="222"/>
                  </a:lnTo>
                  <a:lnTo>
                    <a:pt x="399" y="238"/>
                  </a:lnTo>
                  <a:lnTo>
                    <a:pt x="408" y="232"/>
                  </a:lnTo>
                  <a:lnTo>
                    <a:pt x="418" y="211"/>
                  </a:lnTo>
                  <a:lnTo>
                    <a:pt x="427" y="191"/>
                  </a:lnTo>
                  <a:lnTo>
                    <a:pt x="437" y="182"/>
                  </a:lnTo>
                  <a:lnTo>
                    <a:pt x="446" y="193"/>
                  </a:lnTo>
                  <a:lnTo>
                    <a:pt x="456" y="226"/>
                  </a:lnTo>
                  <a:lnTo>
                    <a:pt x="465" y="273"/>
                  </a:lnTo>
                  <a:lnTo>
                    <a:pt x="475" y="323"/>
                  </a:lnTo>
                  <a:lnTo>
                    <a:pt x="484" y="357"/>
                  </a:lnTo>
                  <a:lnTo>
                    <a:pt x="494" y="326"/>
                  </a:lnTo>
                  <a:lnTo>
                    <a:pt x="503" y="261"/>
                  </a:lnTo>
                  <a:lnTo>
                    <a:pt x="513" y="191"/>
                  </a:lnTo>
                  <a:lnTo>
                    <a:pt x="522" y="135"/>
                  </a:lnTo>
                  <a:lnTo>
                    <a:pt x="532" y="104"/>
                  </a:lnTo>
                  <a:lnTo>
                    <a:pt x="541" y="104"/>
                  </a:lnTo>
                  <a:lnTo>
                    <a:pt x="551" y="135"/>
                  </a:lnTo>
                  <a:lnTo>
                    <a:pt x="560" y="184"/>
                  </a:lnTo>
                  <a:lnTo>
                    <a:pt x="570" y="239"/>
                  </a:lnTo>
                  <a:lnTo>
                    <a:pt x="579" y="275"/>
                  </a:lnTo>
                  <a:lnTo>
                    <a:pt x="589" y="273"/>
                  </a:lnTo>
                  <a:lnTo>
                    <a:pt x="598" y="255"/>
                  </a:lnTo>
                  <a:lnTo>
                    <a:pt x="608" y="231"/>
                  </a:lnTo>
                  <a:lnTo>
                    <a:pt x="617" y="209"/>
                  </a:lnTo>
                  <a:lnTo>
                    <a:pt x="627" y="198"/>
                  </a:lnTo>
                  <a:lnTo>
                    <a:pt x="636" y="203"/>
                  </a:lnTo>
                  <a:lnTo>
                    <a:pt x="646" y="212"/>
                  </a:lnTo>
                  <a:lnTo>
                    <a:pt x="655" y="217"/>
                  </a:lnTo>
                  <a:lnTo>
                    <a:pt x="665" y="211"/>
                  </a:lnTo>
                  <a:lnTo>
                    <a:pt x="674" y="191"/>
                  </a:lnTo>
                  <a:lnTo>
                    <a:pt x="684" y="157"/>
                  </a:lnTo>
                  <a:lnTo>
                    <a:pt x="693" y="116"/>
                  </a:lnTo>
                  <a:lnTo>
                    <a:pt x="703" y="80"/>
                  </a:lnTo>
                  <a:lnTo>
                    <a:pt x="712" y="59"/>
                  </a:lnTo>
                  <a:lnTo>
                    <a:pt x="722" y="94"/>
                  </a:lnTo>
                  <a:lnTo>
                    <a:pt x="731" y="146"/>
                  </a:lnTo>
                  <a:lnTo>
                    <a:pt x="741" y="201"/>
                  </a:lnTo>
                  <a:lnTo>
                    <a:pt x="750" y="248"/>
                  </a:lnTo>
                  <a:lnTo>
                    <a:pt x="760" y="277"/>
                  </a:lnTo>
                  <a:lnTo>
                    <a:pt x="769" y="284"/>
                  </a:lnTo>
                  <a:lnTo>
                    <a:pt x="779" y="270"/>
                  </a:lnTo>
                  <a:lnTo>
                    <a:pt x="788" y="239"/>
                  </a:lnTo>
                  <a:lnTo>
                    <a:pt x="798" y="200"/>
                  </a:lnTo>
                  <a:lnTo>
                    <a:pt x="807" y="163"/>
                  </a:lnTo>
                  <a:lnTo>
                    <a:pt x="817" y="137"/>
                  </a:lnTo>
                  <a:lnTo>
                    <a:pt x="826" y="127"/>
                  </a:lnTo>
                  <a:lnTo>
                    <a:pt x="836" y="137"/>
                  </a:lnTo>
                  <a:lnTo>
                    <a:pt x="845" y="164"/>
                  </a:lnTo>
                  <a:lnTo>
                    <a:pt x="855" y="202"/>
                  </a:lnTo>
                  <a:lnTo>
                    <a:pt x="864" y="242"/>
                  </a:lnTo>
                  <a:lnTo>
                    <a:pt x="874" y="274"/>
                  </a:lnTo>
                  <a:lnTo>
                    <a:pt x="883" y="286"/>
                  </a:lnTo>
                  <a:lnTo>
                    <a:pt x="893" y="261"/>
                  </a:lnTo>
                  <a:lnTo>
                    <a:pt x="902" y="225"/>
                  </a:lnTo>
                  <a:lnTo>
                    <a:pt x="912" y="190"/>
                  </a:lnTo>
                  <a:lnTo>
                    <a:pt x="921" y="167"/>
                  </a:lnTo>
                  <a:lnTo>
                    <a:pt x="931" y="160"/>
                  </a:lnTo>
                  <a:lnTo>
                    <a:pt x="940" y="172"/>
                  </a:lnTo>
                  <a:lnTo>
                    <a:pt x="950" y="198"/>
                  </a:lnTo>
                  <a:lnTo>
                    <a:pt x="960" y="229"/>
                  </a:lnTo>
                  <a:lnTo>
                    <a:pt x="969" y="254"/>
                  </a:lnTo>
                  <a:lnTo>
                    <a:pt x="978" y="263"/>
                  </a:lnTo>
                  <a:lnTo>
                    <a:pt x="988" y="251"/>
                  </a:lnTo>
                  <a:lnTo>
                    <a:pt x="997" y="217"/>
                  </a:lnTo>
                  <a:lnTo>
                    <a:pt x="1007" y="165"/>
                  </a:lnTo>
                  <a:lnTo>
                    <a:pt x="1016" y="108"/>
                  </a:lnTo>
                  <a:lnTo>
                    <a:pt x="1026" y="59"/>
                  </a:lnTo>
                  <a:lnTo>
                    <a:pt x="1035" y="47"/>
                  </a:lnTo>
                  <a:lnTo>
                    <a:pt x="1045" y="83"/>
                  </a:lnTo>
                  <a:lnTo>
                    <a:pt x="1054" y="135"/>
                  </a:lnTo>
                  <a:lnTo>
                    <a:pt x="1064" y="188"/>
                  </a:lnTo>
                  <a:lnTo>
                    <a:pt x="1073" y="231"/>
                  </a:lnTo>
                  <a:lnTo>
                    <a:pt x="1083" y="257"/>
                  </a:lnTo>
                  <a:lnTo>
                    <a:pt x="1092" y="262"/>
                  </a:lnTo>
                  <a:lnTo>
                    <a:pt x="1102" y="251"/>
                  </a:lnTo>
                  <a:lnTo>
                    <a:pt x="1111" y="228"/>
                  </a:lnTo>
                  <a:lnTo>
                    <a:pt x="1121" y="204"/>
                  </a:lnTo>
                  <a:lnTo>
                    <a:pt x="1130" y="185"/>
                  </a:lnTo>
                  <a:lnTo>
                    <a:pt x="1140" y="178"/>
                  </a:lnTo>
                  <a:lnTo>
                    <a:pt x="1150" y="184"/>
                  </a:lnTo>
                  <a:lnTo>
                    <a:pt x="1159" y="201"/>
                  </a:lnTo>
                  <a:lnTo>
                    <a:pt x="1169" y="217"/>
                  </a:lnTo>
                  <a:lnTo>
                    <a:pt x="1178" y="228"/>
                  </a:lnTo>
                  <a:lnTo>
                    <a:pt x="1188" y="236"/>
                  </a:lnTo>
                  <a:lnTo>
                    <a:pt x="1197" y="228"/>
                  </a:lnTo>
                  <a:lnTo>
                    <a:pt x="1206" y="211"/>
                  </a:lnTo>
                  <a:lnTo>
                    <a:pt x="1216" y="203"/>
                  </a:lnTo>
                  <a:lnTo>
                    <a:pt x="1225" y="205"/>
                  </a:lnTo>
                  <a:lnTo>
                    <a:pt x="1235" y="211"/>
                  </a:lnTo>
                  <a:lnTo>
                    <a:pt x="1244" y="214"/>
                  </a:lnTo>
                  <a:lnTo>
                    <a:pt x="1254" y="209"/>
                  </a:lnTo>
                  <a:lnTo>
                    <a:pt x="1263" y="199"/>
                  </a:lnTo>
                  <a:lnTo>
                    <a:pt x="1273" y="185"/>
                  </a:lnTo>
                  <a:lnTo>
                    <a:pt x="1282" y="170"/>
                  </a:lnTo>
                  <a:lnTo>
                    <a:pt x="1292" y="152"/>
                  </a:lnTo>
                  <a:lnTo>
                    <a:pt x="1301" y="142"/>
                  </a:lnTo>
                  <a:lnTo>
                    <a:pt x="1311" y="145"/>
                  </a:lnTo>
                  <a:lnTo>
                    <a:pt x="1320" y="165"/>
                  </a:lnTo>
                  <a:lnTo>
                    <a:pt x="1330" y="198"/>
                  </a:lnTo>
                  <a:lnTo>
                    <a:pt x="1340" y="240"/>
                  </a:lnTo>
                  <a:lnTo>
                    <a:pt x="1349" y="273"/>
                  </a:lnTo>
                  <a:lnTo>
                    <a:pt x="1359" y="292"/>
                  </a:lnTo>
                  <a:lnTo>
                    <a:pt x="1368" y="303"/>
                  </a:lnTo>
                  <a:lnTo>
                    <a:pt x="1378" y="264"/>
                  </a:lnTo>
                  <a:lnTo>
                    <a:pt x="1387" y="222"/>
                  </a:lnTo>
                  <a:lnTo>
                    <a:pt x="1397" y="214"/>
                  </a:lnTo>
                  <a:lnTo>
                    <a:pt x="1406" y="248"/>
                  </a:lnTo>
                  <a:lnTo>
                    <a:pt x="1416" y="316"/>
                  </a:lnTo>
                  <a:lnTo>
                    <a:pt x="1425" y="380"/>
                  </a:lnTo>
                  <a:lnTo>
                    <a:pt x="1435" y="384"/>
                  </a:lnTo>
                  <a:lnTo>
                    <a:pt x="1444" y="379"/>
                  </a:lnTo>
                  <a:lnTo>
                    <a:pt x="1453" y="364"/>
                  </a:lnTo>
                  <a:lnTo>
                    <a:pt x="1463" y="304"/>
                  </a:lnTo>
                  <a:lnTo>
                    <a:pt x="1472" y="222"/>
                  </a:lnTo>
                  <a:lnTo>
                    <a:pt x="1482" y="153"/>
                  </a:lnTo>
                  <a:lnTo>
                    <a:pt x="1491" y="110"/>
                  </a:lnTo>
                  <a:lnTo>
                    <a:pt x="1501" y="97"/>
                  </a:lnTo>
                  <a:lnTo>
                    <a:pt x="1510" y="111"/>
                  </a:lnTo>
                  <a:lnTo>
                    <a:pt x="1520" y="136"/>
                  </a:lnTo>
                  <a:lnTo>
                    <a:pt x="1530" y="168"/>
                  </a:lnTo>
                  <a:lnTo>
                    <a:pt x="1539" y="198"/>
                  </a:lnTo>
                  <a:lnTo>
                    <a:pt x="1549" y="220"/>
                  </a:lnTo>
                  <a:lnTo>
                    <a:pt x="1558" y="229"/>
                  </a:lnTo>
                  <a:lnTo>
                    <a:pt x="1568" y="226"/>
                  </a:lnTo>
                  <a:lnTo>
                    <a:pt x="1577" y="213"/>
                  </a:lnTo>
                  <a:lnTo>
                    <a:pt x="1587" y="195"/>
                  </a:lnTo>
                  <a:lnTo>
                    <a:pt x="1596" y="180"/>
                  </a:lnTo>
                  <a:lnTo>
                    <a:pt x="1606" y="174"/>
                  </a:lnTo>
                  <a:lnTo>
                    <a:pt x="1615" y="179"/>
                  </a:lnTo>
                  <a:lnTo>
                    <a:pt x="1625" y="195"/>
                  </a:lnTo>
                  <a:lnTo>
                    <a:pt x="1634" y="219"/>
                  </a:lnTo>
                  <a:lnTo>
                    <a:pt x="1644" y="244"/>
                  </a:lnTo>
                  <a:lnTo>
                    <a:pt x="1653" y="249"/>
                  </a:lnTo>
                  <a:lnTo>
                    <a:pt x="1663" y="254"/>
                  </a:lnTo>
                  <a:lnTo>
                    <a:pt x="1672" y="239"/>
                  </a:lnTo>
                  <a:lnTo>
                    <a:pt x="1682" y="208"/>
                  </a:lnTo>
                  <a:lnTo>
                    <a:pt x="1691" y="186"/>
                  </a:lnTo>
                  <a:lnTo>
                    <a:pt x="1700" y="180"/>
                  </a:lnTo>
                  <a:lnTo>
                    <a:pt x="1710" y="192"/>
                  </a:lnTo>
                  <a:lnTo>
                    <a:pt x="1719" y="220"/>
                  </a:lnTo>
                  <a:lnTo>
                    <a:pt x="1729" y="252"/>
                  </a:lnTo>
                  <a:lnTo>
                    <a:pt x="1739" y="255"/>
                  </a:lnTo>
                  <a:lnTo>
                    <a:pt x="1748" y="229"/>
                  </a:lnTo>
                  <a:lnTo>
                    <a:pt x="1758" y="212"/>
                  </a:lnTo>
                  <a:lnTo>
                    <a:pt x="1767" y="214"/>
                  </a:lnTo>
                  <a:lnTo>
                    <a:pt x="1777" y="236"/>
                  </a:lnTo>
                  <a:lnTo>
                    <a:pt x="1786" y="273"/>
                  </a:lnTo>
                  <a:lnTo>
                    <a:pt x="1796" y="284"/>
                  </a:lnTo>
                  <a:lnTo>
                    <a:pt x="1805" y="286"/>
                  </a:lnTo>
                  <a:lnTo>
                    <a:pt x="1815" y="267"/>
                  </a:lnTo>
                  <a:lnTo>
                    <a:pt x="1824" y="242"/>
                  </a:lnTo>
                  <a:lnTo>
                    <a:pt x="1834" y="238"/>
                  </a:lnTo>
                  <a:lnTo>
                    <a:pt x="1843" y="256"/>
                  </a:lnTo>
                  <a:lnTo>
                    <a:pt x="1853" y="283"/>
                  </a:lnTo>
                  <a:lnTo>
                    <a:pt x="1862" y="283"/>
                  </a:lnTo>
                  <a:lnTo>
                    <a:pt x="1872" y="287"/>
                  </a:lnTo>
                  <a:lnTo>
                    <a:pt x="1881" y="289"/>
                  </a:lnTo>
                  <a:lnTo>
                    <a:pt x="1891" y="257"/>
                  </a:lnTo>
                  <a:lnTo>
                    <a:pt x="1900" y="221"/>
                  </a:lnTo>
                  <a:lnTo>
                    <a:pt x="1910" y="192"/>
                  </a:lnTo>
                  <a:lnTo>
                    <a:pt x="1919" y="170"/>
                  </a:lnTo>
                  <a:lnTo>
                    <a:pt x="1929" y="148"/>
                  </a:lnTo>
                  <a:lnTo>
                    <a:pt x="1938" y="127"/>
                  </a:lnTo>
                  <a:lnTo>
                    <a:pt x="1948" y="108"/>
                  </a:lnTo>
                  <a:lnTo>
                    <a:pt x="1957" y="105"/>
                  </a:lnTo>
                  <a:lnTo>
                    <a:pt x="1967" y="95"/>
                  </a:lnTo>
                  <a:lnTo>
                    <a:pt x="1976" y="78"/>
                  </a:lnTo>
                  <a:lnTo>
                    <a:pt x="1986" y="64"/>
                  </a:lnTo>
                  <a:lnTo>
                    <a:pt x="1995" y="58"/>
                  </a:lnTo>
                  <a:lnTo>
                    <a:pt x="2005" y="94"/>
                  </a:lnTo>
                  <a:lnTo>
                    <a:pt x="2014" y="161"/>
                  </a:lnTo>
                  <a:lnTo>
                    <a:pt x="2024" y="233"/>
                  </a:lnTo>
                  <a:lnTo>
                    <a:pt x="2033" y="296"/>
                  </a:lnTo>
                  <a:lnTo>
                    <a:pt x="2043" y="340"/>
                  </a:lnTo>
                  <a:lnTo>
                    <a:pt x="2052" y="355"/>
                  </a:lnTo>
                  <a:lnTo>
                    <a:pt x="2062" y="340"/>
                  </a:lnTo>
                  <a:lnTo>
                    <a:pt x="2071" y="296"/>
                  </a:lnTo>
                  <a:lnTo>
                    <a:pt x="2081" y="231"/>
                  </a:lnTo>
                  <a:lnTo>
                    <a:pt x="2090" y="155"/>
                  </a:lnTo>
                  <a:lnTo>
                    <a:pt x="2100" y="82"/>
                  </a:lnTo>
                  <a:lnTo>
                    <a:pt x="2109" y="28"/>
                  </a:lnTo>
                  <a:lnTo>
                    <a:pt x="2119" y="40"/>
                  </a:lnTo>
                  <a:lnTo>
                    <a:pt x="2128" y="36"/>
                  </a:lnTo>
                  <a:lnTo>
                    <a:pt x="2138" y="87"/>
                  </a:lnTo>
                  <a:lnTo>
                    <a:pt x="2147" y="141"/>
                  </a:lnTo>
                  <a:lnTo>
                    <a:pt x="2157" y="181"/>
                  </a:lnTo>
                  <a:lnTo>
                    <a:pt x="2166" y="200"/>
                  </a:lnTo>
                  <a:lnTo>
                    <a:pt x="2176" y="199"/>
                  </a:lnTo>
                  <a:lnTo>
                    <a:pt x="2185" y="187"/>
                  </a:lnTo>
                  <a:lnTo>
                    <a:pt x="2195" y="212"/>
                  </a:lnTo>
                  <a:lnTo>
                    <a:pt x="2204" y="198"/>
                  </a:lnTo>
                  <a:lnTo>
                    <a:pt x="2214" y="190"/>
                  </a:lnTo>
                  <a:lnTo>
                    <a:pt x="2223" y="192"/>
                  </a:lnTo>
                  <a:lnTo>
                    <a:pt x="2233" y="209"/>
                  </a:lnTo>
                  <a:lnTo>
                    <a:pt x="2242" y="242"/>
                  </a:lnTo>
                  <a:lnTo>
                    <a:pt x="2252" y="282"/>
                  </a:lnTo>
                  <a:lnTo>
                    <a:pt x="2261" y="303"/>
                  </a:lnTo>
                  <a:lnTo>
                    <a:pt x="2271" y="294"/>
                  </a:lnTo>
                  <a:lnTo>
                    <a:pt x="2280" y="284"/>
                  </a:lnTo>
                  <a:lnTo>
                    <a:pt x="2290" y="273"/>
                  </a:lnTo>
                  <a:lnTo>
                    <a:pt x="2299" y="251"/>
                  </a:lnTo>
                  <a:lnTo>
                    <a:pt x="2309" y="215"/>
                  </a:lnTo>
                  <a:lnTo>
                    <a:pt x="2318" y="189"/>
                  </a:lnTo>
                  <a:lnTo>
                    <a:pt x="2328" y="176"/>
                  </a:lnTo>
                  <a:lnTo>
                    <a:pt x="2337" y="176"/>
                  </a:lnTo>
                  <a:lnTo>
                    <a:pt x="2347" y="185"/>
                  </a:lnTo>
                  <a:lnTo>
                    <a:pt x="2356" y="195"/>
                  </a:lnTo>
                  <a:lnTo>
                    <a:pt x="2366" y="199"/>
                  </a:lnTo>
                  <a:lnTo>
                    <a:pt x="2375" y="193"/>
                  </a:lnTo>
                  <a:lnTo>
                    <a:pt x="2385" y="175"/>
                  </a:lnTo>
                  <a:lnTo>
                    <a:pt x="2394" y="149"/>
                  </a:lnTo>
                  <a:lnTo>
                    <a:pt x="2404" y="123"/>
                  </a:lnTo>
                  <a:lnTo>
                    <a:pt x="2413" y="115"/>
                  </a:lnTo>
                  <a:lnTo>
                    <a:pt x="2423" y="127"/>
                  </a:lnTo>
                </a:path>
              </a:pathLst>
            </a:custGeom>
            <a:noFill/>
            <a:ln w="25400" cap="flat">
              <a:solidFill>
                <a:srgbClr val="CCCCC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244">
              <a:extLst>
                <a:ext uri="{FF2B5EF4-FFF2-40B4-BE49-F238E27FC236}">
                  <a16:creationId xmlns:a16="http://schemas.microsoft.com/office/drawing/2014/main" id="{89A30647-0E47-4E8A-A86C-995140C742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5263" y="2992438"/>
              <a:ext cx="3860800" cy="627063"/>
            </a:xfrm>
            <a:custGeom>
              <a:avLst/>
              <a:gdLst>
                <a:gd name="T0" fmla="*/ 82 w 2432"/>
                <a:gd name="T1" fmla="*/ 233 h 395"/>
                <a:gd name="T2" fmla="*/ 120 w 2432"/>
                <a:gd name="T3" fmla="*/ 176 h 395"/>
                <a:gd name="T4" fmla="*/ 184 w 2432"/>
                <a:gd name="T5" fmla="*/ 134 h 395"/>
                <a:gd name="T6" fmla="*/ 205 w 2432"/>
                <a:gd name="T7" fmla="*/ 298 h 395"/>
                <a:gd name="T8" fmla="*/ 234 w 2432"/>
                <a:gd name="T9" fmla="*/ 316 h 395"/>
                <a:gd name="T10" fmla="*/ 257 w 2432"/>
                <a:gd name="T11" fmla="*/ 174 h 395"/>
                <a:gd name="T12" fmla="*/ 274 w 2432"/>
                <a:gd name="T13" fmla="*/ 30 h 395"/>
                <a:gd name="T14" fmla="*/ 314 w 2432"/>
                <a:gd name="T15" fmla="*/ 64 h 395"/>
                <a:gd name="T16" fmla="*/ 382 w 2432"/>
                <a:gd name="T17" fmla="*/ 124 h 395"/>
                <a:gd name="T18" fmla="*/ 420 w 2432"/>
                <a:gd name="T19" fmla="*/ 226 h 395"/>
                <a:gd name="T20" fmla="*/ 469 w 2432"/>
                <a:gd name="T21" fmla="*/ 224 h 395"/>
                <a:gd name="T22" fmla="*/ 501 w 2432"/>
                <a:gd name="T23" fmla="*/ 349 h 395"/>
                <a:gd name="T24" fmla="*/ 518 w 2432"/>
                <a:gd name="T25" fmla="*/ 237 h 395"/>
                <a:gd name="T26" fmla="*/ 543 w 2432"/>
                <a:gd name="T27" fmla="*/ 104 h 395"/>
                <a:gd name="T28" fmla="*/ 558 w 2432"/>
                <a:gd name="T29" fmla="*/ 192 h 395"/>
                <a:gd name="T30" fmla="*/ 572 w 2432"/>
                <a:gd name="T31" fmla="*/ 271 h 395"/>
                <a:gd name="T32" fmla="*/ 617 w 2432"/>
                <a:gd name="T33" fmla="*/ 210 h 395"/>
                <a:gd name="T34" fmla="*/ 680 w 2432"/>
                <a:gd name="T35" fmla="*/ 203 h 395"/>
                <a:gd name="T36" fmla="*/ 715 w 2432"/>
                <a:gd name="T37" fmla="*/ 91 h 395"/>
                <a:gd name="T38" fmla="*/ 735 w 2432"/>
                <a:gd name="T39" fmla="*/ 184 h 395"/>
                <a:gd name="T40" fmla="*/ 802 w 2432"/>
                <a:gd name="T41" fmla="*/ 222 h 395"/>
                <a:gd name="T42" fmla="*/ 835 w 2432"/>
                <a:gd name="T43" fmla="*/ 112 h 395"/>
                <a:gd name="T44" fmla="*/ 865 w 2432"/>
                <a:gd name="T45" fmla="*/ 258 h 395"/>
                <a:gd name="T46" fmla="*/ 912 w 2432"/>
                <a:gd name="T47" fmla="*/ 227 h 395"/>
                <a:gd name="T48" fmla="*/ 934 w 2432"/>
                <a:gd name="T49" fmla="*/ 140 h 395"/>
                <a:gd name="T50" fmla="*/ 988 w 2432"/>
                <a:gd name="T51" fmla="*/ 219 h 395"/>
                <a:gd name="T52" fmla="*/ 1039 w 2432"/>
                <a:gd name="T53" fmla="*/ 54 h 395"/>
                <a:gd name="T54" fmla="*/ 1068 w 2432"/>
                <a:gd name="T55" fmla="*/ 132 h 395"/>
                <a:gd name="T56" fmla="*/ 1098 w 2432"/>
                <a:gd name="T57" fmla="*/ 240 h 395"/>
                <a:gd name="T58" fmla="*/ 1146 w 2432"/>
                <a:gd name="T59" fmla="*/ 181 h 395"/>
                <a:gd name="T60" fmla="*/ 1187 w 2432"/>
                <a:gd name="T61" fmla="*/ 224 h 395"/>
                <a:gd name="T62" fmla="*/ 1244 w 2432"/>
                <a:gd name="T63" fmla="*/ 227 h 395"/>
                <a:gd name="T64" fmla="*/ 1311 w 2432"/>
                <a:gd name="T65" fmla="*/ 130 h 395"/>
                <a:gd name="T66" fmla="*/ 1336 w 2432"/>
                <a:gd name="T67" fmla="*/ 248 h 395"/>
                <a:gd name="T68" fmla="*/ 1379 w 2432"/>
                <a:gd name="T69" fmla="*/ 306 h 395"/>
                <a:gd name="T70" fmla="*/ 1412 w 2432"/>
                <a:gd name="T71" fmla="*/ 224 h 395"/>
                <a:gd name="T72" fmla="*/ 1443 w 2432"/>
                <a:gd name="T73" fmla="*/ 392 h 395"/>
                <a:gd name="T74" fmla="*/ 1475 w 2432"/>
                <a:gd name="T75" fmla="*/ 313 h 395"/>
                <a:gd name="T76" fmla="*/ 1489 w 2432"/>
                <a:gd name="T77" fmla="*/ 185 h 395"/>
                <a:gd name="T78" fmla="*/ 1513 w 2432"/>
                <a:gd name="T79" fmla="*/ 134 h 395"/>
                <a:gd name="T80" fmla="*/ 1569 w 2432"/>
                <a:gd name="T81" fmla="*/ 219 h 395"/>
                <a:gd name="T82" fmla="*/ 1612 w 2432"/>
                <a:gd name="T83" fmla="*/ 183 h 395"/>
                <a:gd name="T84" fmla="*/ 1659 w 2432"/>
                <a:gd name="T85" fmla="*/ 260 h 395"/>
                <a:gd name="T86" fmla="*/ 1712 w 2432"/>
                <a:gd name="T87" fmla="*/ 206 h 395"/>
                <a:gd name="T88" fmla="*/ 1745 w 2432"/>
                <a:gd name="T89" fmla="*/ 224 h 395"/>
                <a:gd name="T90" fmla="*/ 1799 w 2432"/>
                <a:gd name="T91" fmla="*/ 274 h 395"/>
                <a:gd name="T92" fmla="*/ 1846 w 2432"/>
                <a:gd name="T93" fmla="*/ 236 h 395"/>
                <a:gd name="T94" fmla="*/ 1860 w 2432"/>
                <a:gd name="T95" fmla="*/ 289 h 395"/>
                <a:gd name="T96" fmla="*/ 1930 w 2432"/>
                <a:gd name="T97" fmla="*/ 171 h 395"/>
                <a:gd name="T98" fmla="*/ 1956 w 2432"/>
                <a:gd name="T99" fmla="*/ 120 h 395"/>
                <a:gd name="T100" fmla="*/ 1996 w 2432"/>
                <a:gd name="T101" fmla="*/ 83 h 395"/>
                <a:gd name="T102" fmla="*/ 2024 w 2432"/>
                <a:gd name="T103" fmla="*/ 256 h 395"/>
                <a:gd name="T104" fmla="*/ 2073 w 2432"/>
                <a:gd name="T105" fmla="*/ 332 h 395"/>
                <a:gd name="T106" fmla="*/ 2078 w 2432"/>
                <a:gd name="T107" fmla="*/ 219 h 395"/>
                <a:gd name="T108" fmla="*/ 2114 w 2432"/>
                <a:gd name="T109" fmla="*/ 78 h 395"/>
                <a:gd name="T110" fmla="*/ 2138 w 2432"/>
                <a:gd name="T111" fmla="*/ 121 h 395"/>
                <a:gd name="T112" fmla="*/ 2192 w 2432"/>
                <a:gd name="T113" fmla="*/ 201 h 395"/>
                <a:gd name="T114" fmla="*/ 2244 w 2432"/>
                <a:gd name="T115" fmla="*/ 213 h 395"/>
                <a:gd name="T116" fmla="*/ 2289 w 2432"/>
                <a:gd name="T117" fmla="*/ 294 h 395"/>
                <a:gd name="T118" fmla="*/ 2321 w 2432"/>
                <a:gd name="T119" fmla="*/ 219 h 395"/>
                <a:gd name="T120" fmla="*/ 2350 w 2432"/>
                <a:gd name="T121" fmla="*/ 187 h 395"/>
                <a:gd name="T122" fmla="*/ 2403 w 2432"/>
                <a:gd name="T123" fmla="*/ 174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32" h="395">
                  <a:moveTo>
                    <a:pt x="30" y="159"/>
                  </a:moveTo>
                  <a:lnTo>
                    <a:pt x="39" y="162"/>
                  </a:lnTo>
                  <a:lnTo>
                    <a:pt x="42" y="155"/>
                  </a:lnTo>
                  <a:lnTo>
                    <a:pt x="36" y="161"/>
                  </a:lnTo>
                  <a:lnTo>
                    <a:pt x="41" y="166"/>
                  </a:lnTo>
                  <a:lnTo>
                    <a:pt x="52" y="154"/>
                  </a:lnTo>
                  <a:lnTo>
                    <a:pt x="47" y="149"/>
                  </a:lnTo>
                  <a:lnTo>
                    <a:pt x="45" y="148"/>
                  </a:lnTo>
                  <a:lnTo>
                    <a:pt x="36" y="144"/>
                  </a:lnTo>
                  <a:lnTo>
                    <a:pt x="30" y="159"/>
                  </a:lnTo>
                  <a:close/>
                  <a:moveTo>
                    <a:pt x="50" y="177"/>
                  </a:moveTo>
                  <a:lnTo>
                    <a:pt x="54" y="184"/>
                  </a:lnTo>
                  <a:lnTo>
                    <a:pt x="61" y="179"/>
                  </a:lnTo>
                  <a:lnTo>
                    <a:pt x="53" y="183"/>
                  </a:lnTo>
                  <a:lnTo>
                    <a:pt x="57" y="190"/>
                  </a:lnTo>
                  <a:lnTo>
                    <a:pt x="71" y="183"/>
                  </a:lnTo>
                  <a:lnTo>
                    <a:pt x="68" y="176"/>
                  </a:lnTo>
                  <a:lnTo>
                    <a:pt x="67" y="175"/>
                  </a:lnTo>
                  <a:lnTo>
                    <a:pt x="63" y="168"/>
                  </a:lnTo>
                  <a:lnTo>
                    <a:pt x="50" y="177"/>
                  </a:lnTo>
                  <a:close/>
                  <a:moveTo>
                    <a:pt x="64" y="205"/>
                  </a:moveTo>
                  <a:lnTo>
                    <a:pt x="71" y="219"/>
                  </a:lnTo>
                  <a:lnTo>
                    <a:pt x="86" y="212"/>
                  </a:lnTo>
                  <a:lnTo>
                    <a:pt x="78" y="197"/>
                  </a:lnTo>
                  <a:lnTo>
                    <a:pt x="64" y="205"/>
                  </a:lnTo>
                  <a:close/>
                  <a:moveTo>
                    <a:pt x="82" y="233"/>
                  </a:moveTo>
                  <a:lnTo>
                    <a:pt x="83" y="235"/>
                  </a:lnTo>
                  <a:lnTo>
                    <a:pt x="87" y="237"/>
                  </a:lnTo>
                  <a:lnTo>
                    <a:pt x="97" y="240"/>
                  </a:lnTo>
                  <a:lnTo>
                    <a:pt x="104" y="237"/>
                  </a:lnTo>
                  <a:lnTo>
                    <a:pt x="107" y="234"/>
                  </a:lnTo>
                  <a:lnTo>
                    <a:pt x="96" y="223"/>
                  </a:lnTo>
                  <a:lnTo>
                    <a:pt x="93" y="226"/>
                  </a:lnTo>
                  <a:lnTo>
                    <a:pt x="99" y="232"/>
                  </a:lnTo>
                  <a:lnTo>
                    <a:pt x="100" y="224"/>
                  </a:lnTo>
                  <a:lnTo>
                    <a:pt x="91" y="222"/>
                  </a:lnTo>
                  <a:lnTo>
                    <a:pt x="89" y="230"/>
                  </a:lnTo>
                  <a:lnTo>
                    <a:pt x="95" y="225"/>
                  </a:lnTo>
                  <a:lnTo>
                    <a:pt x="94" y="223"/>
                  </a:lnTo>
                  <a:lnTo>
                    <a:pt x="82" y="233"/>
                  </a:lnTo>
                  <a:close/>
                  <a:moveTo>
                    <a:pt x="118" y="220"/>
                  </a:moveTo>
                  <a:lnTo>
                    <a:pt x="125" y="206"/>
                  </a:lnTo>
                  <a:lnTo>
                    <a:pt x="126" y="205"/>
                  </a:lnTo>
                  <a:lnTo>
                    <a:pt x="111" y="199"/>
                  </a:lnTo>
                  <a:lnTo>
                    <a:pt x="110" y="200"/>
                  </a:lnTo>
                  <a:lnTo>
                    <a:pt x="104" y="213"/>
                  </a:lnTo>
                  <a:lnTo>
                    <a:pt x="118" y="220"/>
                  </a:lnTo>
                  <a:close/>
                  <a:moveTo>
                    <a:pt x="132" y="190"/>
                  </a:moveTo>
                  <a:lnTo>
                    <a:pt x="135" y="183"/>
                  </a:lnTo>
                  <a:lnTo>
                    <a:pt x="138" y="175"/>
                  </a:lnTo>
                  <a:lnTo>
                    <a:pt x="123" y="169"/>
                  </a:lnTo>
                  <a:lnTo>
                    <a:pt x="120" y="176"/>
                  </a:lnTo>
                  <a:lnTo>
                    <a:pt x="117" y="184"/>
                  </a:lnTo>
                  <a:lnTo>
                    <a:pt x="132" y="190"/>
                  </a:lnTo>
                  <a:close/>
                  <a:moveTo>
                    <a:pt x="144" y="161"/>
                  </a:moveTo>
                  <a:lnTo>
                    <a:pt x="151" y="147"/>
                  </a:lnTo>
                  <a:lnTo>
                    <a:pt x="137" y="139"/>
                  </a:lnTo>
                  <a:lnTo>
                    <a:pt x="130" y="154"/>
                  </a:lnTo>
                  <a:lnTo>
                    <a:pt x="144" y="161"/>
                  </a:lnTo>
                  <a:close/>
                  <a:moveTo>
                    <a:pt x="159" y="135"/>
                  </a:moveTo>
                  <a:lnTo>
                    <a:pt x="162" y="131"/>
                  </a:lnTo>
                  <a:lnTo>
                    <a:pt x="156" y="126"/>
                  </a:lnTo>
                  <a:lnTo>
                    <a:pt x="158" y="134"/>
                  </a:lnTo>
                  <a:lnTo>
                    <a:pt x="168" y="131"/>
                  </a:lnTo>
                  <a:lnTo>
                    <a:pt x="165" y="123"/>
                  </a:lnTo>
                  <a:lnTo>
                    <a:pt x="159" y="129"/>
                  </a:lnTo>
                  <a:lnTo>
                    <a:pt x="161" y="130"/>
                  </a:lnTo>
                  <a:lnTo>
                    <a:pt x="172" y="118"/>
                  </a:lnTo>
                  <a:lnTo>
                    <a:pt x="171" y="117"/>
                  </a:lnTo>
                  <a:lnTo>
                    <a:pt x="163" y="115"/>
                  </a:lnTo>
                  <a:lnTo>
                    <a:pt x="153" y="119"/>
                  </a:lnTo>
                  <a:lnTo>
                    <a:pt x="149" y="121"/>
                  </a:lnTo>
                  <a:lnTo>
                    <a:pt x="146" y="125"/>
                  </a:lnTo>
                  <a:lnTo>
                    <a:pt x="159" y="135"/>
                  </a:lnTo>
                  <a:close/>
                  <a:moveTo>
                    <a:pt x="169" y="139"/>
                  </a:moveTo>
                  <a:lnTo>
                    <a:pt x="174" y="154"/>
                  </a:lnTo>
                  <a:lnTo>
                    <a:pt x="189" y="149"/>
                  </a:lnTo>
                  <a:lnTo>
                    <a:pt x="184" y="134"/>
                  </a:lnTo>
                  <a:lnTo>
                    <a:pt x="169" y="139"/>
                  </a:lnTo>
                  <a:close/>
                  <a:moveTo>
                    <a:pt x="178" y="168"/>
                  </a:moveTo>
                  <a:lnTo>
                    <a:pt x="182" y="184"/>
                  </a:lnTo>
                  <a:lnTo>
                    <a:pt x="197" y="181"/>
                  </a:lnTo>
                  <a:lnTo>
                    <a:pt x="194" y="165"/>
                  </a:lnTo>
                  <a:lnTo>
                    <a:pt x="178" y="168"/>
                  </a:lnTo>
                  <a:close/>
                  <a:moveTo>
                    <a:pt x="185" y="200"/>
                  </a:moveTo>
                  <a:lnTo>
                    <a:pt x="186" y="204"/>
                  </a:lnTo>
                  <a:lnTo>
                    <a:pt x="188" y="215"/>
                  </a:lnTo>
                  <a:lnTo>
                    <a:pt x="204" y="212"/>
                  </a:lnTo>
                  <a:lnTo>
                    <a:pt x="202" y="200"/>
                  </a:lnTo>
                  <a:lnTo>
                    <a:pt x="201" y="196"/>
                  </a:lnTo>
                  <a:lnTo>
                    <a:pt x="185" y="200"/>
                  </a:lnTo>
                  <a:close/>
                  <a:moveTo>
                    <a:pt x="191" y="231"/>
                  </a:moveTo>
                  <a:lnTo>
                    <a:pt x="194" y="247"/>
                  </a:lnTo>
                  <a:lnTo>
                    <a:pt x="210" y="244"/>
                  </a:lnTo>
                  <a:lnTo>
                    <a:pt x="207" y="228"/>
                  </a:lnTo>
                  <a:lnTo>
                    <a:pt x="191" y="231"/>
                  </a:lnTo>
                  <a:close/>
                  <a:moveTo>
                    <a:pt x="198" y="263"/>
                  </a:moveTo>
                  <a:lnTo>
                    <a:pt x="201" y="279"/>
                  </a:lnTo>
                  <a:lnTo>
                    <a:pt x="217" y="275"/>
                  </a:lnTo>
                  <a:lnTo>
                    <a:pt x="213" y="259"/>
                  </a:lnTo>
                  <a:lnTo>
                    <a:pt x="198" y="263"/>
                  </a:lnTo>
                  <a:close/>
                  <a:moveTo>
                    <a:pt x="204" y="294"/>
                  </a:moveTo>
                  <a:lnTo>
                    <a:pt x="205" y="297"/>
                  </a:lnTo>
                  <a:lnTo>
                    <a:pt x="205" y="298"/>
                  </a:lnTo>
                  <a:lnTo>
                    <a:pt x="209" y="310"/>
                  </a:lnTo>
                  <a:lnTo>
                    <a:pt x="224" y="305"/>
                  </a:lnTo>
                  <a:lnTo>
                    <a:pt x="220" y="293"/>
                  </a:lnTo>
                  <a:lnTo>
                    <a:pt x="213" y="295"/>
                  </a:lnTo>
                  <a:lnTo>
                    <a:pt x="221" y="293"/>
                  </a:lnTo>
                  <a:lnTo>
                    <a:pt x="220" y="291"/>
                  </a:lnTo>
                  <a:lnTo>
                    <a:pt x="204" y="294"/>
                  </a:lnTo>
                  <a:close/>
                  <a:moveTo>
                    <a:pt x="214" y="325"/>
                  </a:moveTo>
                  <a:lnTo>
                    <a:pt x="215" y="327"/>
                  </a:lnTo>
                  <a:lnTo>
                    <a:pt x="217" y="330"/>
                  </a:lnTo>
                  <a:lnTo>
                    <a:pt x="227" y="339"/>
                  </a:lnTo>
                  <a:lnTo>
                    <a:pt x="238" y="337"/>
                  </a:lnTo>
                  <a:lnTo>
                    <a:pt x="240" y="335"/>
                  </a:lnTo>
                  <a:lnTo>
                    <a:pt x="226" y="327"/>
                  </a:lnTo>
                  <a:lnTo>
                    <a:pt x="225" y="328"/>
                  </a:lnTo>
                  <a:lnTo>
                    <a:pt x="232" y="333"/>
                  </a:lnTo>
                  <a:lnTo>
                    <a:pt x="237" y="327"/>
                  </a:lnTo>
                  <a:lnTo>
                    <a:pt x="228" y="318"/>
                  </a:lnTo>
                  <a:lnTo>
                    <a:pt x="222" y="324"/>
                  </a:lnTo>
                  <a:lnTo>
                    <a:pt x="230" y="322"/>
                  </a:lnTo>
                  <a:lnTo>
                    <a:pt x="229" y="321"/>
                  </a:lnTo>
                  <a:lnTo>
                    <a:pt x="214" y="325"/>
                  </a:lnTo>
                  <a:close/>
                  <a:moveTo>
                    <a:pt x="249" y="319"/>
                  </a:moveTo>
                  <a:lnTo>
                    <a:pt x="253" y="304"/>
                  </a:lnTo>
                  <a:lnTo>
                    <a:pt x="237" y="300"/>
                  </a:lnTo>
                  <a:lnTo>
                    <a:pt x="234" y="316"/>
                  </a:lnTo>
                  <a:lnTo>
                    <a:pt x="249" y="319"/>
                  </a:lnTo>
                  <a:close/>
                  <a:moveTo>
                    <a:pt x="257" y="288"/>
                  </a:moveTo>
                  <a:lnTo>
                    <a:pt x="259" y="282"/>
                  </a:lnTo>
                  <a:lnTo>
                    <a:pt x="259" y="281"/>
                  </a:lnTo>
                  <a:lnTo>
                    <a:pt x="260" y="272"/>
                  </a:lnTo>
                  <a:lnTo>
                    <a:pt x="244" y="269"/>
                  </a:lnTo>
                  <a:lnTo>
                    <a:pt x="243" y="278"/>
                  </a:lnTo>
                  <a:lnTo>
                    <a:pt x="251" y="280"/>
                  </a:lnTo>
                  <a:lnTo>
                    <a:pt x="243" y="278"/>
                  </a:lnTo>
                  <a:lnTo>
                    <a:pt x="241" y="285"/>
                  </a:lnTo>
                  <a:lnTo>
                    <a:pt x="257" y="288"/>
                  </a:lnTo>
                  <a:close/>
                  <a:moveTo>
                    <a:pt x="262" y="256"/>
                  </a:moveTo>
                  <a:lnTo>
                    <a:pt x="265" y="240"/>
                  </a:lnTo>
                  <a:lnTo>
                    <a:pt x="249" y="238"/>
                  </a:lnTo>
                  <a:lnTo>
                    <a:pt x="246" y="253"/>
                  </a:lnTo>
                  <a:lnTo>
                    <a:pt x="262" y="256"/>
                  </a:lnTo>
                  <a:close/>
                  <a:moveTo>
                    <a:pt x="267" y="224"/>
                  </a:moveTo>
                  <a:lnTo>
                    <a:pt x="268" y="217"/>
                  </a:lnTo>
                  <a:lnTo>
                    <a:pt x="269" y="208"/>
                  </a:lnTo>
                  <a:lnTo>
                    <a:pt x="253" y="206"/>
                  </a:lnTo>
                  <a:lnTo>
                    <a:pt x="252" y="215"/>
                  </a:lnTo>
                  <a:lnTo>
                    <a:pt x="251" y="222"/>
                  </a:lnTo>
                  <a:lnTo>
                    <a:pt x="267" y="224"/>
                  </a:lnTo>
                  <a:close/>
                  <a:moveTo>
                    <a:pt x="271" y="192"/>
                  </a:moveTo>
                  <a:lnTo>
                    <a:pt x="273" y="176"/>
                  </a:lnTo>
                  <a:lnTo>
                    <a:pt x="257" y="174"/>
                  </a:lnTo>
                  <a:lnTo>
                    <a:pt x="255" y="190"/>
                  </a:lnTo>
                  <a:lnTo>
                    <a:pt x="271" y="192"/>
                  </a:lnTo>
                  <a:close/>
                  <a:moveTo>
                    <a:pt x="275" y="160"/>
                  </a:moveTo>
                  <a:lnTo>
                    <a:pt x="276" y="144"/>
                  </a:lnTo>
                  <a:lnTo>
                    <a:pt x="261" y="142"/>
                  </a:lnTo>
                  <a:lnTo>
                    <a:pt x="259" y="158"/>
                  </a:lnTo>
                  <a:lnTo>
                    <a:pt x="275" y="160"/>
                  </a:lnTo>
                  <a:close/>
                  <a:moveTo>
                    <a:pt x="278" y="128"/>
                  </a:moveTo>
                  <a:lnTo>
                    <a:pt x="280" y="112"/>
                  </a:lnTo>
                  <a:lnTo>
                    <a:pt x="264" y="111"/>
                  </a:lnTo>
                  <a:lnTo>
                    <a:pt x="262" y="127"/>
                  </a:lnTo>
                  <a:lnTo>
                    <a:pt x="278" y="128"/>
                  </a:lnTo>
                  <a:close/>
                  <a:moveTo>
                    <a:pt x="282" y="96"/>
                  </a:moveTo>
                  <a:lnTo>
                    <a:pt x="283" y="80"/>
                  </a:lnTo>
                  <a:lnTo>
                    <a:pt x="267" y="79"/>
                  </a:lnTo>
                  <a:lnTo>
                    <a:pt x="266" y="95"/>
                  </a:lnTo>
                  <a:lnTo>
                    <a:pt x="282" y="96"/>
                  </a:lnTo>
                  <a:close/>
                  <a:moveTo>
                    <a:pt x="285" y="64"/>
                  </a:moveTo>
                  <a:lnTo>
                    <a:pt x="287" y="48"/>
                  </a:lnTo>
                  <a:lnTo>
                    <a:pt x="271" y="47"/>
                  </a:lnTo>
                  <a:lnTo>
                    <a:pt x="269" y="63"/>
                  </a:lnTo>
                  <a:lnTo>
                    <a:pt x="285" y="64"/>
                  </a:lnTo>
                  <a:close/>
                  <a:moveTo>
                    <a:pt x="290" y="34"/>
                  </a:moveTo>
                  <a:lnTo>
                    <a:pt x="294" y="18"/>
                  </a:lnTo>
                  <a:lnTo>
                    <a:pt x="278" y="15"/>
                  </a:lnTo>
                  <a:lnTo>
                    <a:pt x="274" y="30"/>
                  </a:lnTo>
                  <a:lnTo>
                    <a:pt x="290" y="34"/>
                  </a:lnTo>
                  <a:close/>
                  <a:moveTo>
                    <a:pt x="285" y="11"/>
                  </a:moveTo>
                  <a:lnTo>
                    <a:pt x="292" y="19"/>
                  </a:lnTo>
                  <a:lnTo>
                    <a:pt x="298" y="13"/>
                  </a:lnTo>
                  <a:lnTo>
                    <a:pt x="291" y="17"/>
                  </a:lnTo>
                  <a:lnTo>
                    <a:pt x="294" y="22"/>
                  </a:lnTo>
                  <a:lnTo>
                    <a:pt x="308" y="14"/>
                  </a:lnTo>
                  <a:lnTo>
                    <a:pt x="305" y="10"/>
                  </a:lnTo>
                  <a:lnTo>
                    <a:pt x="304" y="8"/>
                  </a:lnTo>
                  <a:lnTo>
                    <a:pt x="296" y="0"/>
                  </a:lnTo>
                  <a:lnTo>
                    <a:pt x="285" y="11"/>
                  </a:lnTo>
                  <a:close/>
                  <a:moveTo>
                    <a:pt x="301" y="35"/>
                  </a:moveTo>
                  <a:lnTo>
                    <a:pt x="307" y="50"/>
                  </a:lnTo>
                  <a:lnTo>
                    <a:pt x="322" y="43"/>
                  </a:lnTo>
                  <a:lnTo>
                    <a:pt x="316" y="29"/>
                  </a:lnTo>
                  <a:lnTo>
                    <a:pt x="301" y="35"/>
                  </a:lnTo>
                  <a:close/>
                  <a:moveTo>
                    <a:pt x="314" y="64"/>
                  </a:moveTo>
                  <a:lnTo>
                    <a:pt x="319" y="76"/>
                  </a:lnTo>
                  <a:lnTo>
                    <a:pt x="329" y="80"/>
                  </a:lnTo>
                  <a:lnTo>
                    <a:pt x="332" y="79"/>
                  </a:lnTo>
                  <a:lnTo>
                    <a:pt x="328" y="64"/>
                  </a:lnTo>
                  <a:lnTo>
                    <a:pt x="325" y="65"/>
                  </a:lnTo>
                  <a:lnTo>
                    <a:pt x="327" y="73"/>
                  </a:lnTo>
                  <a:lnTo>
                    <a:pt x="334" y="69"/>
                  </a:lnTo>
                  <a:lnTo>
                    <a:pt x="328" y="58"/>
                  </a:lnTo>
                  <a:lnTo>
                    <a:pt x="314" y="64"/>
                  </a:lnTo>
                  <a:close/>
                  <a:moveTo>
                    <a:pt x="347" y="65"/>
                  </a:moveTo>
                  <a:lnTo>
                    <a:pt x="353" y="52"/>
                  </a:lnTo>
                  <a:lnTo>
                    <a:pt x="346" y="49"/>
                  </a:lnTo>
                  <a:lnTo>
                    <a:pt x="339" y="54"/>
                  </a:lnTo>
                  <a:lnTo>
                    <a:pt x="341" y="56"/>
                  </a:lnTo>
                  <a:lnTo>
                    <a:pt x="353" y="46"/>
                  </a:lnTo>
                  <a:lnTo>
                    <a:pt x="352" y="44"/>
                  </a:lnTo>
                  <a:lnTo>
                    <a:pt x="338" y="46"/>
                  </a:lnTo>
                  <a:lnTo>
                    <a:pt x="333" y="58"/>
                  </a:lnTo>
                  <a:lnTo>
                    <a:pt x="347" y="65"/>
                  </a:lnTo>
                  <a:close/>
                  <a:moveTo>
                    <a:pt x="349" y="67"/>
                  </a:moveTo>
                  <a:lnTo>
                    <a:pt x="355" y="82"/>
                  </a:lnTo>
                  <a:lnTo>
                    <a:pt x="370" y="75"/>
                  </a:lnTo>
                  <a:lnTo>
                    <a:pt x="364" y="61"/>
                  </a:lnTo>
                  <a:lnTo>
                    <a:pt x="349" y="67"/>
                  </a:lnTo>
                  <a:close/>
                  <a:moveTo>
                    <a:pt x="359" y="96"/>
                  </a:moveTo>
                  <a:lnTo>
                    <a:pt x="362" y="111"/>
                  </a:lnTo>
                  <a:lnTo>
                    <a:pt x="378" y="108"/>
                  </a:lnTo>
                  <a:lnTo>
                    <a:pt x="375" y="92"/>
                  </a:lnTo>
                  <a:lnTo>
                    <a:pt x="359" y="96"/>
                  </a:lnTo>
                  <a:close/>
                  <a:moveTo>
                    <a:pt x="366" y="127"/>
                  </a:moveTo>
                  <a:lnTo>
                    <a:pt x="366" y="130"/>
                  </a:lnTo>
                  <a:lnTo>
                    <a:pt x="368" y="142"/>
                  </a:lnTo>
                  <a:lnTo>
                    <a:pt x="384" y="140"/>
                  </a:lnTo>
                  <a:lnTo>
                    <a:pt x="382" y="126"/>
                  </a:lnTo>
                  <a:lnTo>
                    <a:pt x="382" y="124"/>
                  </a:lnTo>
                  <a:lnTo>
                    <a:pt x="366" y="127"/>
                  </a:lnTo>
                  <a:close/>
                  <a:moveTo>
                    <a:pt x="371" y="158"/>
                  </a:moveTo>
                  <a:lnTo>
                    <a:pt x="374" y="174"/>
                  </a:lnTo>
                  <a:lnTo>
                    <a:pt x="390" y="171"/>
                  </a:lnTo>
                  <a:lnTo>
                    <a:pt x="387" y="156"/>
                  </a:lnTo>
                  <a:lnTo>
                    <a:pt x="371" y="158"/>
                  </a:lnTo>
                  <a:close/>
                  <a:moveTo>
                    <a:pt x="377" y="191"/>
                  </a:moveTo>
                  <a:lnTo>
                    <a:pt x="381" y="206"/>
                  </a:lnTo>
                  <a:lnTo>
                    <a:pt x="396" y="202"/>
                  </a:lnTo>
                  <a:lnTo>
                    <a:pt x="392" y="187"/>
                  </a:lnTo>
                  <a:lnTo>
                    <a:pt x="377" y="191"/>
                  </a:lnTo>
                  <a:close/>
                  <a:moveTo>
                    <a:pt x="385" y="222"/>
                  </a:moveTo>
                  <a:lnTo>
                    <a:pt x="386" y="224"/>
                  </a:lnTo>
                  <a:lnTo>
                    <a:pt x="387" y="227"/>
                  </a:lnTo>
                  <a:lnTo>
                    <a:pt x="396" y="237"/>
                  </a:lnTo>
                  <a:lnTo>
                    <a:pt x="408" y="227"/>
                  </a:lnTo>
                  <a:lnTo>
                    <a:pt x="399" y="217"/>
                  </a:lnTo>
                  <a:lnTo>
                    <a:pt x="393" y="222"/>
                  </a:lnTo>
                  <a:lnTo>
                    <a:pt x="401" y="220"/>
                  </a:lnTo>
                  <a:lnTo>
                    <a:pt x="400" y="218"/>
                  </a:lnTo>
                  <a:lnTo>
                    <a:pt x="385" y="222"/>
                  </a:lnTo>
                  <a:close/>
                  <a:moveTo>
                    <a:pt x="420" y="226"/>
                  </a:moveTo>
                  <a:lnTo>
                    <a:pt x="427" y="211"/>
                  </a:lnTo>
                  <a:lnTo>
                    <a:pt x="413" y="204"/>
                  </a:lnTo>
                  <a:lnTo>
                    <a:pt x="406" y="219"/>
                  </a:lnTo>
                  <a:lnTo>
                    <a:pt x="420" y="226"/>
                  </a:lnTo>
                  <a:close/>
                  <a:moveTo>
                    <a:pt x="434" y="197"/>
                  </a:moveTo>
                  <a:lnTo>
                    <a:pt x="439" y="187"/>
                  </a:lnTo>
                  <a:lnTo>
                    <a:pt x="431" y="184"/>
                  </a:lnTo>
                  <a:lnTo>
                    <a:pt x="437" y="190"/>
                  </a:lnTo>
                  <a:lnTo>
                    <a:pt x="441" y="186"/>
                  </a:lnTo>
                  <a:lnTo>
                    <a:pt x="430" y="174"/>
                  </a:lnTo>
                  <a:lnTo>
                    <a:pt x="426" y="178"/>
                  </a:lnTo>
                  <a:lnTo>
                    <a:pt x="424" y="180"/>
                  </a:lnTo>
                  <a:lnTo>
                    <a:pt x="420" y="190"/>
                  </a:lnTo>
                  <a:lnTo>
                    <a:pt x="434" y="197"/>
                  </a:lnTo>
                  <a:close/>
                  <a:moveTo>
                    <a:pt x="441" y="186"/>
                  </a:moveTo>
                  <a:lnTo>
                    <a:pt x="445" y="190"/>
                  </a:lnTo>
                  <a:lnTo>
                    <a:pt x="450" y="184"/>
                  </a:lnTo>
                  <a:lnTo>
                    <a:pt x="443" y="186"/>
                  </a:lnTo>
                  <a:lnTo>
                    <a:pt x="446" y="196"/>
                  </a:lnTo>
                  <a:lnTo>
                    <a:pt x="461" y="192"/>
                  </a:lnTo>
                  <a:lnTo>
                    <a:pt x="458" y="182"/>
                  </a:lnTo>
                  <a:lnTo>
                    <a:pt x="456" y="178"/>
                  </a:lnTo>
                  <a:lnTo>
                    <a:pt x="452" y="174"/>
                  </a:lnTo>
                  <a:lnTo>
                    <a:pt x="441" y="186"/>
                  </a:lnTo>
                  <a:close/>
                  <a:moveTo>
                    <a:pt x="450" y="212"/>
                  </a:moveTo>
                  <a:lnTo>
                    <a:pt x="452" y="219"/>
                  </a:lnTo>
                  <a:lnTo>
                    <a:pt x="460" y="216"/>
                  </a:lnTo>
                  <a:lnTo>
                    <a:pt x="452" y="218"/>
                  </a:lnTo>
                  <a:lnTo>
                    <a:pt x="454" y="227"/>
                  </a:lnTo>
                  <a:lnTo>
                    <a:pt x="469" y="224"/>
                  </a:lnTo>
                  <a:lnTo>
                    <a:pt x="468" y="215"/>
                  </a:lnTo>
                  <a:lnTo>
                    <a:pt x="467" y="214"/>
                  </a:lnTo>
                  <a:lnTo>
                    <a:pt x="465" y="207"/>
                  </a:lnTo>
                  <a:lnTo>
                    <a:pt x="450" y="212"/>
                  </a:lnTo>
                  <a:close/>
                  <a:moveTo>
                    <a:pt x="456" y="242"/>
                  </a:moveTo>
                  <a:lnTo>
                    <a:pt x="459" y="258"/>
                  </a:lnTo>
                  <a:lnTo>
                    <a:pt x="475" y="255"/>
                  </a:lnTo>
                  <a:lnTo>
                    <a:pt x="472" y="239"/>
                  </a:lnTo>
                  <a:lnTo>
                    <a:pt x="456" y="242"/>
                  </a:lnTo>
                  <a:close/>
                  <a:moveTo>
                    <a:pt x="462" y="274"/>
                  </a:moveTo>
                  <a:lnTo>
                    <a:pt x="465" y="290"/>
                  </a:lnTo>
                  <a:lnTo>
                    <a:pt x="481" y="287"/>
                  </a:lnTo>
                  <a:lnTo>
                    <a:pt x="478" y="271"/>
                  </a:lnTo>
                  <a:lnTo>
                    <a:pt x="462" y="274"/>
                  </a:lnTo>
                  <a:close/>
                  <a:moveTo>
                    <a:pt x="467" y="306"/>
                  </a:moveTo>
                  <a:lnTo>
                    <a:pt x="470" y="321"/>
                  </a:lnTo>
                  <a:lnTo>
                    <a:pt x="486" y="319"/>
                  </a:lnTo>
                  <a:lnTo>
                    <a:pt x="483" y="303"/>
                  </a:lnTo>
                  <a:lnTo>
                    <a:pt x="467" y="306"/>
                  </a:lnTo>
                  <a:close/>
                  <a:moveTo>
                    <a:pt x="474" y="337"/>
                  </a:moveTo>
                  <a:lnTo>
                    <a:pt x="477" y="353"/>
                  </a:lnTo>
                  <a:lnTo>
                    <a:pt x="493" y="349"/>
                  </a:lnTo>
                  <a:lnTo>
                    <a:pt x="489" y="334"/>
                  </a:lnTo>
                  <a:lnTo>
                    <a:pt x="474" y="337"/>
                  </a:lnTo>
                  <a:close/>
                  <a:moveTo>
                    <a:pt x="497" y="364"/>
                  </a:moveTo>
                  <a:lnTo>
                    <a:pt x="501" y="349"/>
                  </a:lnTo>
                  <a:lnTo>
                    <a:pt x="485" y="345"/>
                  </a:lnTo>
                  <a:lnTo>
                    <a:pt x="481" y="360"/>
                  </a:lnTo>
                  <a:lnTo>
                    <a:pt x="497" y="364"/>
                  </a:lnTo>
                  <a:close/>
                  <a:moveTo>
                    <a:pt x="505" y="334"/>
                  </a:moveTo>
                  <a:lnTo>
                    <a:pt x="505" y="332"/>
                  </a:lnTo>
                  <a:lnTo>
                    <a:pt x="506" y="331"/>
                  </a:lnTo>
                  <a:lnTo>
                    <a:pt x="508" y="317"/>
                  </a:lnTo>
                  <a:lnTo>
                    <a:pt x="492" y="315"/>
                  </a:lnTo>
                  <a:lnTo>
                    <a:pt x="490" y="329"/>
                  </a:lnTo>
                  <a:lnTo>
                    <a:pt x="498" y="330"/>
                  </a:lnTo>
                  <a:lnTo>
                    <a:pt x="490" y="328"/>
                  </a:lnTo>
                  <a:lnTo>
                    <a:pt x="490" y="329"/>
                  </a:lnTo>
                  <a:lnTo>
                    <a:pt x="505" y="334"/>
                  </a:lnTo>
                  <a:close/>
                  <a:moveTo>
                    <a:pt x="510" y="301"/>
                  </a:moveTo>
                  <a:lnTo>
                    <a:pt x="512" y="285"/>
                  </a:lnTo>
                  <a:lnTo>
                    <a:pt x="496" y="283"/>
                  </a:lnTo>
                  <a:lnTo>
                    <a:pt x="494" y="299"/>
                  </a:lnTo>
                  <a:lnTo>
                    <a:pt x="510" y="301"/>
                  </a:lnTo>
                  <a:close/>
                  <a:moveTo>
                    <a:pt x="514" y="269"/>
                  </a:moveTo>
                  <a:lnTo>
                    <a:pt x="515" y="258"/>
                  </a:lnTo>
                  <a:lnTo>
                    <a:pt x="516" y="253"/>
                  </a:lnTo>
                  <a:lnTo>
                    <a:pt x="500" y="251"/>
                  </a:lnTo>
                  <a:lnTo>
                    <a:pt x="499" y="256"/>
                  </a:lnTo>
                  <a:lnTo>
                    <a:pt x="498" y="267"/>
                  </a:lnTo>
                  <a:lnTo>
                    <a:pt x="514" y="269"/>
                  </a:lnTo>
                  <a:close/>
                  <a:moveTo>
                    <a:pt x="518" y="237"/>
                  </a:moveTo>
                  <a:lnTo>
                    <a:pt x="520" y="221"/>
                  </a:lnTo>
                  <a:lnTo>
                    <a:pt x="504" y="219"/>
                  </a:lnTo>
                  <a:lnTo>
                    <a:pt x="502" y="235"/>
                  </a:lnTo>
                  <a:lnTo>
                    <a:pt x="518" y="237"/>
                  </a:lnTo>
                  <a:close/>
                  <a:moveTo>
                    <a:pt x="522" y="205"/>
                  </a:moveTo>
                  <a:lnTo>
                    <a:pt x="524" y="190"/>
                  </a:lnTo>
                  <a:lnTo>
                    <a:pt x="508" y="187"/>
                  </a:lnTo>
                  <a:lnTo>
                    <a:pt x="506" y="203"/>
                  </a:lnTo>
                  <a:lnTo>
                    <a:pt x="522" y="205"/>
                  </a:lnTo>
                  <a:close/>
                  <a:moveTo>
                    <a:pt x="527" y="174"/>
                  </a:moveTo>
                  <a:lnTo>
                    <a:pt x="529" y="158"/>
                  </a:lnTo>
                  <a:lnTo>
                    <a:pt x="514" y="155"/>
                  </a:lnTo>
                  <a:lnTo>
                    <a:pt x="511" y="171"/>
                  </a:lnTo>
                  <a:lnTo>
                    <a:pt x="527" y="174"/>
                  </a:lnTo>
                  <a:close/>
                  <a:moveTo>
                    <a:pt x="532" y="142"/>
                  </a:moveTo>
                  <a:lnTo>
                    <a:pt x="534" y="132"/>
                  </a:lnTo>
                  <a:lnTo>
                    <a:pt x="526" y="130"/>
                  </a:lnTo>
                  <a:lnTo>
                    <a:pt x="534" y="133"/>
                  </a:lnTo>
                  <a:lnTo>
                    <a:pt x="535" y="128"/>
                  </a:lnTo>
                  <a:lnTo>
                    <a:pt x="520" y="123"/>
                  </a:lnTo>
                  <a:lnTo>
                    <a:pt x="519" y="128"/>
                  </a:lnTo>
                  <a:lnTo>
                    <a:pt x="518" y="129"/>
                  </a:lnTo>
                  <a:lnTo>
                    <a:pt x="516" y="140"/>
                  </a:lnTo>
                  <a:lnTo>
                    <a:pt x="532" y="142"/>
                  </a:lnTo>
                  <a:close/>
                  <a:moveTo>
                    <a:pt x="540" y="113"/>
                  </a:moveTo>
                  <a:lnTo>
                    <a:pt x="543" y="104"/>
                  </a:lnTo>
                  <a:lnTo>
                    <a:pt x="536" y="101"/>
                  </a:lnTo>
                  <a:lnTo>
                    <a:pt x="536" y="109"/>
                  </a:lnTo>
                  <a:lnTo>
                    <a:pt x="543" y="109"/>
                  </a:lnTo>
                  <a:lnTo>
                    <a:pt x="542" y="93"/>
                  </a:lnTo>
                  <a:lnTo>
                    <a:pt x="535" y="93"/>
                  </a:lnTo>
                  <a:lnTo>
                    <a:pt x="528" y="99"/>
                  </a:lnTo>
                  <a:lnTo>
                    <a:pt x="525" y="108"/>
                  </a:lnTo>
                  <a:lnTo>
                    <a:pt x="540" y="113"/>
                  </a:lnTo>
                  <a:close/>
                  <a:moveTo>
                    <a:pt x="542" y="115"/>
                  </a:moveTo>
                  <a:lnTo>
                    <a:pt x="547" y="130"/>
                  </a:lnTo>
                  <a:lnTo>
                    <a:pt x="555" y="127"/>
                  </a:lnTo>
                  <a:lnTo>
                    <a:pt x="547" y="129"/>
                  </a:lnTo>
                  <a:lnTo>
                    <a:pt x="547" y="129"/>
                  </a:lnTo>
                  <a:lnTo>
                    <a:pt x="563" y="126"/>
                  </a:lnTo>
                  <a:lnTo>
                    <a:pt x="563" y="126"/>
                  </a:lnTo>
                  <a:lnTo>
                    <a:pt x="562" y="125"/>
                  </a:lnTo>
                  <a:lnTo>
                    <a:pt x="557" y="110"/>
                  </a:lnTo>
                  <a:lnTo>
                    <a:pt x="542" y="115"/>
                  </a:lnTo>
                  <a:close/>
                  <a:moveTo>
                    <a:pt x="550" y="145"/>
                  </a:moveTo>
                  <a:lnTo>
                    <a:pt x="553" y="161"/>
                  </a:lnTo>
                  <a:lnTo>
                    <a:pt x="569" y="158"/>
                  </a:lnTo>
                  <a:lnTo>
                    <a:pt x="566" y="142"/>
                  </a:lnTo>
                  <a:lnTo>
                    <a:pt x="550" y="145"/>
                  </a:lnTo>
                  <a:close/>
                  <a:moveTo>
                    <a:pt x="556" y="176"/>
                  </a:moveTo>
                  <a:lnTo>
                    <a:pt x="556" y="180"/>
                  </a:lnTo>
                  <a:lnTo>
                    <a:pt x="558" y="192"/>
                  </a:lnTo>
                  <a:lnTo>
                    <a:pt x="574" y="190"/>
                  </a:lnTo>
                  <a:lnTo>
                    <a:pt x="572" y="177"/>
                  </a:lnTo>
                  <a:lnTo>
                    <a:pt x="572" y="173"/>
                  </a:lnTo>
                  <a:lnTo>
                    <a:pt x="556" y="176"/>
                  </a:lnTo>
                  <a:close/>
                  <a:moveTo>
                    <a:pt x="561" y="208"/>
                  </a:moveTo>
                  <a:lnTo>
                    <a:pt x="563" y="224"/>
                  </a:lnTo>
                  <a:lnTo>
                    <a:pt x="579" y="221"/>
                  </a:lnTo>
                  <a:lnTo>
                    <a:pt x="577" y="206"/>
                  </a:lnTo>
                  <a:lnTo>
                    <a:pt x="561" y="208"/>
                  </a:lnTo>
                  <a:close/>
                  <a:moveTo>
                    <a:pt x="566" y="240"/>
                  </a:moveTo>
                  <a:lnTo>
                    <a:pt x="566" y="242"/>
                  </a:lnTo>
                  <a:lnTo>
                    <a:pt x="569" y="256"/>
                  </a:lnTo>
                  <a:lnTo>
                    <a:pt x="585" y="252"/>
                  </a:lnTo>
                  <a:lnTo>
                    <a:pt x="582" y="239"/>
                  </a:lnTo>
                  <a:lnTo>
                    <a:pt x="581" y="237"/>
                  </a:lnTo>
                  <a:lnTo>
                    <a:pt x="566" y="240"/>
                  </a:lnTo>
                  <a:close/>
                  <a:moveTo>
                    <a:pt x="572" y="271"/>
                  </a:moveTo>
                  <a:lnTo>
                    <a:pt x="576" y="286"/>
                  </a:lnTo>
                  <a:lnTo>
                    <a:pt x="587" y="291"/>
                  </a:lnTo>
                  <a:lnTo>
                    <a:pt x="589" y="290"/>
                  </a:lnTo>
                  <a:lnTo>
                    <a:pt x="581" y="276"/>
                  </a:lnTo>
                  <a:lnTo>
                    <a:pt x="579" y="277"/>
                  </a:lnTo>
                  <a:lnTo>
                    <a:pt x="583" y="284"/>
                  </a:lnTo>
                  <a:lnTo>
                    <a:pt x="591" y="282"/>
                  </a:lnTo>
                  <a:lnTo>
                    <a:pt x="588" y="268"/>
                  </a:lnTo>
                  <a:lnTo>
                    <a:pt x="572" y="271"/>
                  </a:lnTo>
                  <a:close/>
                  <a:moveTo>
                    <a:pt x="603" y="276"/>
                  </a:moveTo>
                  <a:lnTo>
                    <a:pt x="610" y="262"/>
                  </a:lnTo>
                  <a:lnTo>
                    <a:pt x="610" y="261"/>
                  </a:lnTo>
                  <a:lnTo>
                    <a:pt x="595" y="255"/>
                  </a:lnTo>
                  <a:lnTo>
                    <a:pt x="595" y="256"/>
                  </a:lnTo>
                  <a:lnTo>
                    <a:pt x="589" y="269"/>
                  </a:lnTo>
                  <a:lnTo>
                    <a:pt x="603" y="276"/>
                  </a:lnTo>
                  <a:close/>
                  <a:moveTo>
                    <a:pt x="616" y="246"/>
                  </a:moveTo>
                  <a:lnTo>
                    <a:pt x="619" y="239"/>
                  </a:lnTo>
                  <a:lnTo>
                    <a:pt x="612" y="236"/>
                  </a:lnTo>
                  <a:lnTo>
                    <a:pt x="619" y="239"/>
                  </a:lnTo>
                  <a:lnTo>
                    <a:pt x="623" y="232"/>
                  </a:lnTo>
                  <a:lnTo>
                    <a:pt x="608" y="225"/>
                  </a:lnTo>
                  <a:lnTo>
                    <a:pt x="605" y="232"/>
                  </a:lnTo>
                  <a:lnTo>
                    <a:pt x="604" y="233"/>
                  </a:lnTo>
                  <a:lnTo>
                    <a:pt x="601" y="240"/>
                  </a:lnTo>
                  <a:lnTo>
                    <a:pt x="616" y="246"/>
                  </a:lnTo>
                  <a:close/>
                  <a:moveTo>
                    <a:pt x="629" y="220"/>
                  </a:moveTo>
                  <a:lnTo>
                    <a:pt x="637" y="210"/>
                  </a:lnTo>
                  <a:lnTo>
                    <a:pt x="631" y="205"/>
                  </a:lnTo>
                  <a:lnTo>
                    <a:pt x="634" y="212"/>
                  </a:lnTo>
                  <a:lnTo>
                    <a:pt x="637" y="211"/>
                  </a:lnTo>
                  <a:lnTo>
                    <a:pt x="631" y="196"/>
                  </a:lnTo>
                  <a:lnTo>
                    <a:pt x="628" y="198"/>
                  </a:lnTo>
                  <a:lnTo>
                    <a:pt x="625" y="200"/>
                  </a:lnTo>
                  <a:lnTo>
                    <a:pt x="617" y="210"/>
                  </a:lnTo>
                  <a:lnTo>
                    <a:pt x="629" y="220"/>
                  </a:lnTo>
                  <a:close/>
                  <a:moveTo>
                    <a:pt x="646" y="212"/>
                  </a:moveTo>
                  <a:lnTo>
                    <a:pt x="647" y="212"/>
                  </a:lnTo>
                  <a:lnTo>
                    <a:pt x="650" y="205"/>
                  </a:lnTo>
                  <a:lnTo>
                    <a:pt x="645" y="211"/>
                  </a:lnTo>
                  <a:lnTo>
                    <a:pt x="655" y="218"/>
                  </a:lnTo>
                  <a:lnTo>
                    <a:pt x="662" y="219"/>
                  </a:lnTo>
                  <a:lnTo>
                    <a:pt x="665" y="218"/>
                  </a:lnTo>
                  <a:lnTo>
                    <a:pt x="660" y="203"/>
                  </a:lnTo>
                  <a:lnTo>
                    <a:pt x="657" y="204"/>
                  </a:lnTo>
                  <a:lnTo>
                    <a:pt x="659" y="211"/>
                  </a:lnTo>
                  <a:lnTo>
                    <a:pt x="664" y="205"/>
                  </a:lnTo>
                  <a:lnTo>
                    <a:pt x="654" y="198"/>
                  </a:lnTo>
                  <a:lnTo>
                    <a:pt x="653" y="197"/>
                  </a:lnTo>
                  <a:lnTo>
                    <a:pt x="652" y="197"/>
                  </a:lnTo>
                  <a:lnTo>
                    <a:pt x="646" y="212"/>
                  </a:lnTo>
                  <a:close/>
                  <a:moveTo>
                    <a:pt x="680" y="203"/>
                  </a:moveTo>
                  <a:lnTo>
                    <a:pt x="686" y="190"/>
                  </a:lnTo>
                  <a:lnTo>
                    <a:pt x="686" y="189"/>
                  </a:lnTo>
                  <a:lnTo>
                    <a:pt x="687" y="187"/>
                  </a:lnTo>
                  <a:lnTo>
                    <a:pt x="671" y="183"/>
                  </a:lnTo>
                  <a:lnTo>
                    <a:pt x="671" y="185"/>
                  </a:lnTo>
                  <a:lnTo>
                    <a:pt x="678" y="187"/>
                  </a:lnTo>
                  <a:lnTo>
                    <a:pt x="671" y="184"/>
                  </a:lnTo>
                  <a:lnTo>
                    <a:pt x="665" y="196"/>
                  </a:lnTo>
                  <a:lnTo>
                    <a:pt x="680" y="203"/>
                  </a:lnTo>
                  <a:close/>
                  <a:moveTo>
                    <a:pt x="691" y="171"/>
                  </a:moveTo>
                  <a:lnTo>
                    <a:pt x="695" y="156"/>
                  </a:lnTo>
                  <a:lnTo>
                    <a:pt x="679" y="152"/>
                  </a:lnTo>
                  <a:lnTo>
                    <a:pt x="675" y="167"/>
                  </a:lnTo>
                  <a:lnTo>
                    <a:pt x="691" y="171"/>
                  </a:lnTo>
                  <a:close/>
                  <a:moveTo>
                    <a:pt x="699" y="140"/>
                  </a:moveTo>
                  <a:lnTo>
                    <a:pt x="702" y="125"/>
                  </a:lnTo>
                  <a:lnTo>
                    <a:pt x="687" y="121"/>
                  </a:lnTo>
                  <a:lnTo>
                    <a:pt x="683" y="136"/>
                  </a:lnTo>
                  <a:lnTo>
                    <a:pt x="699" y="140"/>
                  </a:lnTo>
                  <a:close/>
                  <a:moveTo>
                    <a:pt x="706" y="110"/>
                  </a:moveTo>
                  <a:lnTo>
                    <a:pt x="711" y="94"/>
                  </a:lnTo>
                  <a:lnTo>
                    <a:pt x="696" y="90"/>
                  </a:lnTo>
                  <a:lnTo>
                    <a:pt x="691" y="105"/>
                  </a:lnTo>
                  <a:lnTo>
                    <a:pt x="706" y="110"/>
                  </a:lnTo>
                  <a:close/>
                  <a:moveTo>
                    <a:pt x="716" y="82"/>
                  </a:moveTo>
                  <a:lnTo>
                    <a:pt x="723" y="73"/>
                  </a:lnTo>
                  <a:lnTo>
                    <a:pt x="716" y="68"/>
                  </a:lnTo>
                  <a:lnTo>
                    <a:pt x="709" y="71"/>
                  </a:lnTo>
                  <a:lnTo>
                    <a:pt x="710" y="75"/>
                  </a:lnTo>
                  <a:lnTo>
                    <a:pt x="725" y="71"/>
                  </a:lnTo>
                  <a:lnTo>
                    <a:pt x="724" y="66"/>
                  </a:lnTo>
                  <a:lnTo>
                    <a:pt x="710" y="64"/>
                  </a:lnTo>
                  <a:lnTo>
                    <a:pt x="703" y="72"/>
                  </a:lnTo>
                  <a:lnTo>
                    <a:pt x="716" y="82"/>
                  </a:lnTo>
                  <a:close/>
                  <a:moveTo>
                    <a:pt x="715" y="91"/>
                  </a:moveTo>
                  <a:lnTo>
                    <a:pt x="718" y="101"/>
                  </a:lnTo>
                  <a:lnTo>
                    <a:pt x="726" y="99"/>
                  </a:lnTo>
                  <a:lnTo>
                    <a:pt x="718" y="101"/>
                  </a:lnTo>
                  <a:lnTo>
                    <a:pt x="719" y="106"/>
                  </a:lnTo>
                  <a:lnTo>
                    <a:pt x="735" y="102"/>
                  </a:lnTo>
                  <a:lnTo>
                    <a:pt x="734" y="97"/>
                  </a:lnTo>
                  <a:lnTo>
                    <a:pt x="733" y="96"/>
                  </a:lnTo>
                  <a:lnTo>
                    <a:pt x="730" y="86"/>
                  </a:lnTo>
                  <a:lnTo>
                    <a:pt x="715" y="91"/>
                  </a:lnTo>
                  <a:close/>
                  <a:moveTo>
                    <a:pt x="722" y="121"/>
                  </a:moveTo>
                  <a:lnTo>
                    <a:pt x="726" y="137"/>
                  </a:lnTo>
                  <a:lnTo>
                    <a:pt x="742" y="133"/>
                  </a:lnTo>
                  <a:lnTo>
                    <a:pt x="738" y="118"/>
                  </a:lnTo>
                  <a:lnTo>
                    <a:pt x="722" y="121"/>
                  </a:lnTo>
                  <a:close/>
                  <a:moveTo>
                    <a:pt x="729" y="152"/>
                  </a:moveTo>
                  <a:lnTo>
                    <a:pt x="732" y="168"/>
                  </a:lnTo>
                  <a:lnTo>
                    <a:pt x="748" y="165"/>
                  </a:lnTo>
                  <a:lnTo>
                    <a:pt x="745" y="149"/>
                  </a:lnTo>
                  <a:lnTo>
                    <a:pt x="729" y="152"/>
                  </a:lnTo>
                  <a:close/>
                  <a:moveTo>
                    <a:pt x="735" y="184"/>
                  </a:moveTo>
                  <a:lnTo>
                    <a:pt x="737" y="191"/>
                  </a:lnTo>
                  <a:lnTo>
                    <a:pt x="739" y="200"/>
                  </a:lnTo>
                  <a:lnTo>
                    <a:pt x="754" y="196"/>
                  </a:lnTo>
                  <a:lnTo>
                    <a:pt x="753" y="188"/>
                  </a:lnTo>
                  <a:lnTo>
                    <a:pt x="751" y="181"/>
                  </a:lnTo>
                  <a:lnTo>
                    <a:pt x="735" y="184"/>
                  </a:lnTo>
                  <a:close/>
                  <a:moveTo>
                    <a:pt x="742" y="215"/>
                  </a:moveTo>
                  <a:lnTo>
                    <a:pt x="745" y="231"/>
                  </a:lnTo>
                  <a:lnTo>
                    <a:pt x="761" y="228"/>
                  </a:lnTo>
                  <a:lnTo>
                    <a:pt x="758" y="212"/>
                  </a:lnTo>
                  <a:lnTo>
                    <a:pt x="742" y="215"/>
                  </a:lnTo>
                  <a:close/>
                  <a:moveTo>
                    <a:pt x="750" y="247"/>
                  </a:moveTo>
                  <a:lnTo>
                    <a:pt x="754" y="262"/>
                  </a:lnTo>
                  <a:lnTo>
                    <a:pt x="770" y="258"/>
                  </a:lnTo>
                  <a:lnTo>
                    <a:pt x="765" y="242"/>
                  </a:lnTo>
                  <a:lnTo>
                    <a:pt x="750" y="247"/>
                  </a:lnTo>
                  <a:close/>
                  <a:moveTo>
                    <a:pt x="765" y="279"/>
                  </a:moveTo>
                  <a:lnTo>
                    <a:pt x="768" y="281"/>
                  </a:lnTo>
                  <a:lnTo>
                    <a:pt x="780" y="280"/>
                  </a:lnTo>
                  <a:lnTo>
                    <a:pt x="787" y="270"/>
                  </a:lnTo>
                  <a:lnTo>
                    <a:pt x="774" y="261"/>
                  </a:lnTo>
                  <a:lnTo>
                    <a:pt x="767" y="271"/>
                  </a:lnTo>
                  <a:lnTo>
                    <a:pt x="773" y="276"/>
                  </a:lnTo>
                  <a:lnTo>
                    <a:pt x="779" y="270"/>
                  </a:lnTo>
                  <a:lnTo>
                    <a:pt x="777" y="267"/>
                  </a:lnTo>
                  <a:lnTo>
                    <a:pt x="765" y="279"/>
                  </a:lnTo>
                  <a:close/>
                  <a:moveTo>
                    <a:pt x="794" y="253"/>
                  </a:moveTo>
                  <a:lnTo>
                    <a:pt x="798" y="238"/>
                  </a:lnTo>
                  <a:lnTo>
                    <a:pt x="783" y="233"/>
                  </a:lnTo>
                  <a:lnTo>
                    <a:pt x="778" y="248"/>
                  </a:lnTo>
                  <a:lnTo>
                    <a:pt x="794" y="253"/>
                  </a:lnTo>
                  <a:close/>
                  <a:moveTo>
                    <a:pt x="802" y="222"/>
                  </a:moveTo>
                  <a:lnTo>
                    <a:pt x="806" y="206"/>
                  </a:lnTo>
                  <a:lnTo>
                    <a:pt x="791" y="202"/>
                  </a:lnTo>
                  <a:lnTo>
                    <a:pt x="787" y="218"/>
                  </a:lnTo>
                  <a:lnTo>
                    <a:pt x="802" y="222"/>
                  </a:lnTo>
                  <a:close/>
                  <a:moveTo>
                    <a:pt x="810" y="191"/>
                  </a:moveTo>
                  <a:lnTo>
                    <a:pt x="814" y="175"/>
                  </a:lnTo>
                  <a:lnTo>
                    <a:pt x="798" y="171"/>
                  </a:lnTo>
                  <a:lnTo>
                    <a:pt x="794" y="187"/>
                  </a:lnTo>
                  <a:lnTo>
                    <a:pt x="810" y="191"/>
                  </a:lnTo>
                  <a:close/>
                  <a:moveTo>
                    <a:pt x="818" y="160"/>
                  </a:moveTo>
                  <a:lnTo>
                    <a:pt x="819" y="155"/>
                  </a:lnTo>
                  <a:lnTo>
                    <a:pt x="811" y="153"/>
                  </a:lnTo>
                  <a:lnTo>
                    <a:pt x="819" y="156"/>
                  </a:lnTo>
                  <a:lnTo>
                    <a:pt x="823" y="145"/>
                  </a:lnTo>
                  <a:lnTo>
                    <a:pt x="808" y="140"/>
                  </a:lnTo>
                  <a:lnTo>
                    <a:pt x="804" y="151"/>
                  </a:lnTo>
                  <a:lnTo>
                    <a:pt x="804" y="151"/>
                  </a:lnTo>
                  <a:lnTo>
                    <a:pt x="803" y="155"/>
                  </a:lnTo>
                  <a:lnTo>
                    <a:pt x="818" y="160"/>
                  </a:lnTo>
                  <a:close/>
                  <a:moveTo>
                    <a:pt x="827" y="133"/>
                  </a:moveTo>
                  <a:lnTo>
                    <a:pt x="836" y="124"/>
                  </a:lnTo>
                  <a:lnTo>
                    <a:pt x="830" y="118"/>
                  </a:lnTo>
                  <a:lnTo>
                    <a:pt x="826" y="125"/>
                  </a:lnTo>
                  <a:lnTo>
                    <a:pt x="829" y="127"/>
                  </a:lnTo>
                  <a:lnTo>
                    <a:pt x="837" y="113"/>
                  </a:lnTo>
                  <a:lnTo>
                    <a:pt x="835" y="112"/>
                  </a:lnTo>
                  <a:lnTo>
                    <a:pt x="825" y="113"/>
                  </a:lnTo>
                  <a:lnTo>
                    <a:pt x="816" y="122"/>
                  </a:lnTo>
                  <a:lnTo>
                    <a:pt x="827" y="133"/>
                  </a:lnTo>
                  <a:close/>
                  <a:moveTo>
                    <a:pt x="836" y="135"/>
                  </a:moveTo>
                  <a:lnTo>
                    <a:pt x="842" y="150"/>
                  </a:lnTo>
                  <a:lnTo>
                    <a:pt x="857" y="144"/>
                  </a:lnTo>
                  <a:lnTo>
                    <a:pt x="850" y="129"/>
                  </a:lnTo>
                  <a:lnTo>
                    <a:pt x="836" y="135"/>
                  </a:lnTo>
                  <a:close/>
                  <a:moveTo>
                    <a:pt x="845" y="164"/>
                  </a:moveTo>
                  <a:lnTo>
                    <a:pt x="849" y="180"/>
                  </a:lnTo>
                  <a:lnTo>
                    <a:pt x="864" y="176"/>
                  </a:lnTo>
                  <a:lnTo>
                    <a:pt x="861" y="160"/>
                  </a:lnTo>
                  <a:lnTo>
                    <a:pt x="845" y="164"/>
                  </a:lnTo>
                  <a:close/>
                  <a:moveTo>
                    <a:pt x="852" y="195"/>
                  </a:moveTo>
                  <a:lnTo>
                    <a:pt x="855" y="211"/>
                  </a:lnTo>
                  <a:lnTo>
                    <a:pt x="871" y="208"/>
                  </a:lnTo>
                  <a:lnTo>
                    <a:pt x="868" y="192"/>
                  </a:lnTo>
                  <a:lnTo>
                    <a:pt x="852" y="195"/>
                  </a:lnTo>
                  <a:close/>
                  <a:moveTo>
                    <a:pt x="858" y="227"/>
                  </a:moveTo>
                  <a:lnTo>
                    <a:pt x="860" y="238"/>
                  </a:lnTo>
                  <a:lnTo>
                    <a:pt x="861" y="243"/>
                  </a:lnTo>
                  <a:lnTo>
                    <a:pt x="877" y="239"/>
                  </a:lnTo>
                  <a:lnTo>
                    <a:pt x="876" y="235"/>
                  </a:lnTo>
                  <a:lnTo>
                    <a:pt x="874" y="224"/>
                  </a:lnTo>
                  <a:lnTo>
                    <a:pt x="858" y="227"/>
                  </a:lnTo>
                  <a:close/>
                  <a:moveTo>
                    <a:pt x="865" y="258"/>
                  </a:moveTo>
                  <a:lnTo>
                    <a:pt x="869" y="274"/>
                  </a:lnTo>
                  <a:lnTo>
                    <a:pt x="884" y="270"/>
                  </a:lnTo>
                  <a:lnTo>
                    <a:pt x="881" y="255"/>
                  </a:lnTo>
                  <a:lnTo>
                    <a:pt x="865" y="258"/>
                  </a:lnTo>
                  <a:close/>
                  <a:moveTo>
                    <a:pt x="876" y="291"/>
                  </a:moveTo>
                  <a:lnTo>
                    <a:pt x="880" y="299"/>
                  </a:lnTo>
                  <a:lnTo>
                    <a:pt x="895" y="297"/>
                  </a:lnTo>
                  <a:lnTo>
                    <a:pt x="897" y="290"/>
                  </a:lnTo>
                  <a:lnTo>
                    <a:pt x="882" y="286"/>
                  </a:lnTo>
                  <a:lnTo>
                    <a:pt x="880" y="292"/>
                  </a:lnTo>
                  <a:lnTo>
                    <a:pt x="887" y="295"/>
                  </a:lnTo>
                  <a:lnTo>
                    <a:pt x="894" y="291"/>
                  </a:lnTo>
                  <a:lnTo>
                    <a:pt x="890" y="283"/>
                  </a:lnTo>
                  <a:lnTo>
                    <a:pt x="876" y="291"/>
                  </a:lnTo>
                  <a:close/>
                  <a:moveTo>
                    <a:pt x="901" y="274"/>
                  </a:moveTo>
                  <a:lnTo>
                    <a:pt x="905" y="263"/>
                  </a:lnTo>
                  <a:lnTo>
                    <a:pt x="905" y="263"/>
                  </a:lnTo>
                  <a:lnTo>
                    <a:pt x="906" y="258"/>
                  </a:lnTo>
                  <a:lnTo>
                    <a:pt x="890" y="255"/>
                  </a:lnTo>
                  <a:lnTo>
                    <a:pt x="889" y="260"/>
                  </a:lnTo>
                  <a:lnTo>
                    <a:pt x="897" y="261"/>
                  </a:lnTo>
                  <a:lnTo>
                    <a:pt x="889" y="259"/>
                  </a:lnTo>
                  <a:lnTo>
                    <a:pt x="886" y="270"/>
                  </a:lnTo>
                  <a:lnTo>
                    <a:pt x="901" y="274"/>
                  </a:lnTo>
                  <a:close/>
                  <a:moveTo>
                    <a:pt x="909" y="243"/>
                  </a:moveTo>
                  <a:lnTo>
                    <a:pt x="912" y="227"/>
                  </a:lnTo>
                  <a:lnTo>
                    <a:pt x="896" y="224"/>
                  </a:lnTo>
                  <a:lnTo>
                    <a:pt x="893" y="240"/>
                  </a:lnTo>
                  <a:lnTo>
                    <a:pt x="909" y="243"/>
                  </a:lnTo>
                  <a:close/>
                  <a:moveTo>
                    <a:pt x="915" y="212"/>
                  </a:moveTo>
                  <a:lnTo>
                    <a:pt x="919" y="196"/>
                  </a:lnTo>
                  <a:lnTo>
                    <a:pt x="903" y="192"/>
                  </a:lnTo>
                  <a:lnTo>
                    <a:pt x="900" y="208"/>
                  </a:lnTo>
                  <a:lnTo>
                    <a:pt x="915" y="212"/>
                  </a:lnTo>
                  <a:close/>
                  <a:moveTo>
                    <a:pt x="922" y="180"/>
                  </a:moveTo>
                  <a:lnTo>
                    <a:pt x="924" y="173"/>
                  </a:lnTo>
                  <a:lnTo>
                    <a:pt x="916" y="172"/>
                  </a:lnTo>
                  <a:lnTo>
                    <a:pt x="923" y="175"/>
                  </a:lnTo>
                  <a:lnTo>
                    <a:pt x="927" y="166"/>
                  </a:lnTo>
                  <a:lnTo>
                    <a:pt x="912" y="160"/>
                  </a:lnTo>
                  <a:lnTo>
                    <a:pt x="908" y="169"/>
                  </a:lnTo>
                  <a:lnTo>
                    <a:pt x="908" y="170"/>
                  </a:lnTo>
                  <a:lnTo>
                    <a:pt x="907" y="177"/>
                  </a:lnTo>
                  <a:lnTo>
                    <a:pt x="922" y="180"/>
                  </a:lnTo>
                  <a:close/>
                  <a:moveTo>
                    <a:pt x="927" y="157"/>
                  </a:moveTo>
                  <a:lnTo>
                    <a:pt x="936" y="156"/>
                  </a:lnTo>
                  <a:lnTo>
                    <a:pt x="935" y="148"/>
                  </a:lnTo>
                  <a:lnTo>
                    <a:pt x="928" y="152"/>
                  </a:lnTo>
                  <a:lnTo>
                    <a:pt x="932" y="159"/>
                  </a:lnTo>
                  <a:lnTo>
                    <a:pt x="946" y="150"/>
                  </a:lnTo>
                  <a:lnTo>
                    <a:pt x="942" y="144"/>
                  </a:lnTo>
                  <a:lnTo>
                    <a:pt x="934" y="140"/>
                  </a:lnTo>
                  <a:lnTo>
                    <a:pt x="925" y="141"/>
                  </a:lnTo>
                  <a:lnTo>
                    <a:pt x="927" y="157"/>
                  </a:lnTo>
                  <a:close/>
                  <a:moveTo>
                    <a:pt x="939" y="171"/>
                  </a:moveTo>
                  <a:lnTo>
                    <a:pt x="944" y="187"/>
                  </a:lnTo>
                  <a:lnTo>
                    <a:pt x="959" y="181"/>
                  </a:lnTo>
                  <a:lnTo>
                    <a:pt x="954" y="166"/>
                  </a:lnTo>
                  <a:lnTo>
                    <a:pt x="939" y="171"/>
                  </a:lnTo>
                  <a:close/>
                  <a:moveTo>
                    <a:pt x="949" y="202"/>
                  </a:moveTo>
                  <a:lnTo>
                    <a:pt x="954" y="217"/>
                  </a:lnTo>
                  <a:lnTo>
                    <a:pt x="969" y="212"/>
                  </a:lnTo>
                  <a:lnTo>
                    <a:pt x="964" y="197"/>
                  </a:lnTo>
                  <a:lnTo>
                    <a:pt x="949" y="202"/>
                  </a:lnTo>
                  <a:close/>
                  <a:moveTo>
                    <a:pt x="959" y="232"/>
                  </a:moveTo>
                  <a:lnTo>
                    <a:pt x="965" y="247"/>
                  </a:lnTo>
                  <a:lnTo>
                    <a:pt x="980" y="242"/>
                  </a:lnTo>
                  <a:lnTo>
                    <a:pt x="974" y="227"/>
                  </a:lnTo>
                  <a:lnTo>
                    <a:pt x="959" y="232"/>
                  </a:lnTo>
                  <a:close/>
                  <a:moveTo>
                    <a:pt x="991" y="254"/>
                  </a:moveTo>
                  <a:lnTo>
                    <a:pt x="999" y="241"/>
                  </a:lnTo>
                  <a:lnTo>
                    <a:pt x="985" y="233"/>
                  </a:lnTo>
                  <a:lnTo>
                    <a:pt x="977" y="246"/>
                  </a:lnTo>
                  <a:lnTo>
                    <a:pt x="991" y="254"/>
                  </a:lnTo>
                  <a:close/>
                  <a:moveTo>
                    <a:pt x="1004" y="223"/>
                  </a:moveTo>
                  <a:lnTo>
                    <a:pt x="1007" y="207"/>
                  </a:lnTo>
                  <a:lnTo>
                    <a:pt x="992" y="204"/>
                  </a:lnTo>
                  <a:lnTo>
                    <a:pt x="988" y="219"/>
                  </a:lnTo>
                  <a:lnTo>
                    <a:pt x="1004" y="223"/>
                  </a:lnTo>
                  <a:close/>
                  <a:moveTo>
                    <a:pt x="1011" y="191"/>
                  </a:moveTo>
                  <a:lnTo>
                    <a:pt x="1014" y="175"/>
                  </a:lnTo>
                  <a:lnTo>
                    <a:pt x="998" y="172"/>
                  </a:lnTo>
                  <a:lnTo>
                    <a:pt x="995" y="188"/>
                  </a:lnTo>
                  <a:lnTo>
                    <a:pt x="1011" y="191"/>
                  </a:lnTo>
                  <a:close/>
                  <a:moveTo>
                    <a:pt x="1017" y="160"/>
                  </a:moveTo>
                  <a:lnTo>
                    <a:pt x="1019" y="151"/>
                  </a:lnTo>
                  <a:lnTo>
                    <a:pt x="1020" y="144"/>
                  </a:lnTo>
                  <a:lnTo>
                    <a:pt x="1005" y="141"/>
                  </a:lnTo>
                  <a:lnTo>
                    <a:pt x="1003" y="148"/>
                  </a:lnTo>
                  <a:lnTo>
                    <a:pt x="1001" y="157"/>
                  </a:lnTo>
                  <a:lnTo>
                    <a:pt x="1017" y="160"/>
                  </a:lnTo>
                  <a:close/>
                  <a:moveTo>
                    <a:pt x="1023" y="128"/>
                  </a:moveTo>
                  <a:lnTo>
                    <a:pt x="1027" y="113"/>
                  </a:lnTo>
                  <a:lnTo>
                    <a:pt x="1011" y="110"/>
                  </a:lnTo>
                  <a:lnTo>
                    <a:pt x="1008" y="125"/>
                  </a:lnTo>
                  <a:lnTo>
                    <a:pt x="1023" y="128"/>
                  </a:lnTo>
                  <a:close/>
                  <a:moveTo>
                    <a:pt x="1030" y="97"/>
                  </a:moveTo>
                  <a:lnTo>
                    <a:pt x="1034" y="82"/>
                  </a:lnTo>
                  <a:lnTo>
                    <a:pt x="1018" y="78"/>
                  </a:lnTo>
                  <a:lnTo>
                    <a:pt x="1015" y="94"/>
                  </a:lnTo>
                  <a:lnTo>
                    <a:pt x="1030" y="97"/>
                  </a:lnTo>
                  <a:close/>
                  <a:moveTo>
                    <a:pt x="1036" y="70"/>
                  </a:moveTo>
                  <a:lnTo>
                    <a:pt x="1045" y="60"/>
                  </a:lnTo>
                  <a:lnTo>
                    <a:pt x="1039" y="54"/>
                  </a:lnTo>
                  <a:lnTo>
                    <a:pt x="1032" y="57"/>
                  </a:lnTo>
                  <a:lnTo>
                    <a:pt x="1033" y="59"/>
                  </a:lnTo>
                  <a:lnTo>
                    <a:pt x="1048" y="54"/>
                  </a:lnTo>
                  <a:lnTo>
                    <a:pt x="1047" y="52"/>
                  </a:lnTo>
                  <a:lnTo>
                    <a:pt x="1034" y="49"/>
                  </a:lnTo>
                  <a:lnTo>
                    <a:pt x="1024" y="59"/>
                  </a:lnTo>
                  <a:lnTo>
                    <a:pt x="1036" y="70"/>
                  </a:lnTo>
                  <a:close/>
                  <a:moveTo>
                    <a:pt x="1038" y="74"/>
                  </a:moveTo>
                  <a:lnTo>
                    <a:pt x="1041" y="85"/>
                  </a:lnTo>
                  <a:lnTo>
                    <a:pt x="1049" y="82"/>
                  </a:lnTo>
                  <a:lnTo>
                    <a:pt x="1041" y="84"/>
                  </a:lnTo>
                  <a:lnTo>
                    <a:pt x="1042" y="89"/>
                  </a:lnTo>
                  <a:lnTo>
                    <a:pt x="1058" y="85"/>
                  </a:lnTo>
                  <a:lnTo>
                    <a:pt x="1057" y="81"/>
                  </a:lnTo>
                  <a:lnTo>
                    <a:pt x="1056" y="80"/>
                  </a:lnTo>
                  <a:lnTo>
                    <a:pt x="1053" y="69"/>
                  </a:lnTo>
                  <a:lnTo>
                    <a:pt x="1038" y="74"/>
                  </a:lnTo>
                  <a:close/>
                  <a:moveTo>
                    <a:pt x="1046" y="105"/>
                  </a:moveTo>
                  <a:lnTo>
                    <a:pt x="1049" y="120"/>
                  </a:lnTo>
                  <a:lnTo>
                    <a:pt x="1065" y="117"/>
                  </a:lnTo>
                  <a:lnTo>
                    <a:pt x="1061" y="101"/>
                  </a:lnTo>
                  <a:lnTo>
                    <a:pt x="1046" y="105"/>
                  </a:lnTo>
                  <a:close/>
                  <a:moveTo>
                    <a:pt x="1053" y="136"/>
                  </a:moveTo>
                  <a:lnTo>
                    <a:pt x="1056" y="151"/>
                  </a:lnTo>
                  <a:lnTo>
                    <a:pt x="1071" y="148"/>
                  </a:lnTo>
                  <a:lnTo>
                    <a:pt x="1068" y="132"/>
                  </a:lnTo>
                  <a:lnTo>
                    <a:pt x="1053" y="136"/>
                  </a:lnTo>
                  <a:close/>
                  <a:moveTo>
                    <a:pt x="1059" y="167"/>
                  </a:moveTo>
                  <a:lnTo>
                    <a:pt x="1060" y="172"/>
                  </a:lnTo>
                  <a:lnTo>
                    <a:pt x="1062" y="183"/>
                  </a:lnTo>
                  <a:lnTo>
                    <a:pt x="1078" y="179"/>
                  </a:lnTo>
                  <a:lnTo>
                    <a:pt x="1076" y="169"/>
                  </a:lnTo>
                  <a:lnTo>
                    <a:pt x="1075" y="164"/>
                  </a:lnTo>
                  <a:lnTo>
                    <a:pt x="1059" y="167"/>
                  </a:lnTo>
                  <a:close/>
                  <a:moveTo>
                    <a:pt x="1065" y="199"/>
                  </a:moveTo>
                  <a:lnTo>
                    <a:pt x="1069" y="214"/>
                  </a:lnTo>
                  <a:lnTo>
                    <a:pt x="1084" y="211"/>
                  </a:lnTo>
                  <a:lnTo>
                    <a:pt x="1081" y="195"/>
                  </a:lnTo>
                  <a:lnTo>
                    <a:pt x="1065" y="199"/>
                  </a:lnTo>
                  <a:close/>
                  <a:moveTo>
                    <a:pt x="1073" y="230"/>
                  </a:moveTo>
                  <a:lnTo>
                    <a:pt x="1078" y="246"/>
                  </a:lnTo>
                  <a:lnTo>
                    <a:pt x="1093" y="241"/>
                  </a:lnTo>
                  <a:lnTo>
                    <a:pt x="1089" y="226"/>
                  </a:lnTo>
                  <a:lnTo>
                    <a:pt x="1073" y="230"/>
                  </a:lnTo>
                  <a:close/>
                  <a:moveTo>
                    <a:pt x="1091" y="261"/>
                  </a:moveTo>
                  <a:lnTo>
                    <a:pt x="1091" y="261"/>
                  </a:lnTo>
                  <a:lnTo>
                    <a:pt x="1103" y="260"/>
                  </a:lnTo>
                  <a:lnTo>
                    <a:pt x="1112" y="248"/>
                  </a:lnTo>
                  <a:lnTo>
                    <a:pt x="1113" y="246"/>
                  </a:lnTo>
                  <a:lnTo>
                    <a:pt x="1113" y="246"/>
                  </a:lnTo>
                  <a:lnTo>
                    <a:pt x="1099" y="240"/>
                  </a:lnTo>
                  <a:lnTo>
                    <a:pt x="1098" y="240"/>
                  </a:lnTo>
                  <a:lnTo>
                    <a:pt x="1106" y="243"/>
                  </a:lnTo>
                  <a:lnTo>
                    <a:pt x="1100" y="238"/>
                  </a:lnTo>
                  <a:lnTo>
                    <a:pt x="1090" y="250"/>
                  </a:lnTo>
                  <a:lnTo>
                    <a:pt x="1096" y="255"/>
                  </a:lnTo>
                  <a:lnTo>
                    <a:pt x="1102" y="249"/>
                  </a:lnTo>
                  <a:lnTo>
                    <a:pt x="1101" y="249"/>
                  </a:lnTo>
                  <a:lnTo>
                    <a:pt x="1091" y="261"/>
                  </a:lnTo>
                  <a:close/>
                  <a:moveTo>
                    <a:pt x="1119" y="231"/>
                  </a:moveTo>
                  <a:lnTo>
                    <a:pt x="1123" y="222"/>
                  </a:lnTo>
                  <a:lnTo>
                    <a:pt x="1125" y="216"/>
                  </a:lnTo>
                  <a:lnTo>
                    <a:pt x="1110" y="210"/>
                  </a:lnTo>
                  <a:lnTo>
                    <a:pt x="1108" y="216"/>
                  </a:lnTo>
                  <a:lnTo>
                    <a:pt x="1104" y="225"/>
                  </a:lnTo>
                  <a:lnTo>
                    <a:pt x="1119" y="231"/>
                  </a:lnTo>
                  <a:close/>
                  <a:moveTo>
                    <a:pt x="1131" y="201"/>
                  </a:moveTo>
                  <a:lnTo>
                    <a:pt x="1132" y="196"/>
                  </a:lnTo>
                  <a:lnTo>
                    <a:pt x="1125" y="193"/>
                  </a:lnTo>
                  <a:lnTo>
                    <a:pt x="1132" y="197"/>
                  </a:lnTo>
                  <a:lnTo>
                    <a:pt x="1137" y="188"/>
                  </a:lnTo>
                  <a:lnTo>
                    <a:pt x="1123" y="180"/>
                  </a:lnTo>
                  <a:lnTo>
                    <a:pt x="1118" y="189"/>
                  </a:lnTo>
                  <a:lnTo>
                    <a:pt x="1117" y="191"/>
                  </a:lnTo>
                  <a:lnTo>
                    <a:pt x="1116" y="195"/>
                  </a:lnTo>
                  <a:lnTo>
                    <a:pt x="1131" y="201"/>
                  </a:lnTo>
                  <a:close/>
                  <a:moveTo>
                    <a:pt x="1143" y="182"/>
                  </a:moveTo>
                  <a:lnTo>
                    <a:pt x="1146" y="181"/>
                  </a:lnTo>
                  <a:lnTo>
                    <a:pt x="1144" y="173"/>
                  </a:lnTo>
                  <a:lnTo>
                    <a:pt x="1138" y="178"/>
                  </a:lnTo>
                  <a:lnTo>
                    <a:pt x="1146" y="189"/>
                  </a:lnTo>
                  <a:lnTo>
                    <a:pt x="1159" y="179"/>
                  </a:lnTo>
                  <a:lnTo>
                    <a:pt x="1150" y="168"/>
                  </a:lnTo>
                  <a:lnTo>
                    <a:pt x="1142" y="166"/>
                  </a:lnTo>
                  <a:lnTo>
                    <a:pt x="1139" y="166"/>
                  </a:lnTo>
                  <a:lnTo>
                    <a:pt x="1143" y="182"/>
                  </a:lnTo>
                  <a:close/>
                  <a:moveTo>
                    <a:pt x="1152" y="202"/>
                  </a:moveTo>
                  <a:lnTo>
                    <a:pt x="1156" y="210"/>
                  </a:lnTo>
                  <a:lnTo>
                    <a:pt x="1156" y="212"/>
                  </a:lnTo>
                  <a:lnTo>
                    <a:pt x="1160" y="217"/>
                  </a:lnTo>
                  <a:lnTo>
                    <a:pt x="1173" y="208"/>
                  </a:lnTo>
                  <a:lnTo>
                    <a:pt x="1170" y="203"/>
                  </a:lnTo>
                  <a:lnTo>
                    <a:pt x="1163" y="207"/>
                  </a:lnTo>
                  <a:lnTo>
                    <a:pt x="1170" y="204"/>
                  </a:lnTo>
                  <a:lnTo>
                    <a:pt x="1167" y="195"/>
                  </a:lnTo>
                  <a:lnTo>
                    <a:pt x="1152" y="202"/>
                  </a:lnTo>
                  <a:close/>
                  <a:moveTo>
                    <a:pt x="1171" y="231"/>
                  </a:moveTo>
                  <a:lnTo>
                    <a:pt x="1177" y="236"/>
                  </a:lnTo>
                  <a:lnTo>
                    <a:pt x="1182" y="230"/>
                  </a:lnTo>
                  <a:lnTo>
                    <a:pt x="1176" y="235"/>
                  </a:lnTo>
                  <a:lnTo>
                    <a:pt x="1181" y="242"/>
                  </a:lnTo>
                  <a:lnTo>
                    <a:pt x="1194" y="232"/>
                  </a:lnTo>
                  <a:lnTo>
                    <a:pt x="1188" y="225"/>
                  </a:lnTo>
                  <a:lnTo>
                    <a:pt x="1187" y="224"/>
                  </a:lnTo>
                  <a:lnTo>
                    <a:pt x="1182" y="219"/>
                  </a:lnTo>
                  <a:lnTo>
                    <a:pt x="1171" y="231"/>
                  </a:lnTo>
                  <a:close/>
                  <a:moveTo>
                    <a:pt x="1204" y="239"/>
                  </a:moveTo>
                  <a:lnTo>
                    <a:pt x="1208" y="233"/>
                  </a:lnTo>
                  <a:lnTo>
                    <a:pt x="1213" y="225"/>
                  </a:lnTo>
                  <a:lnTo>
                    <a:pt x="1199" y="217"/>
                  </a:lnTo>
                  <a:lnTo>
                    <a:pt x="1194" y="224"/>
                  </a:lnTo>
                  <a:lnTo>
                    <a:pt x="1190" y="230"/>
                  </a:lnTo>
                  <a:lnTo>
                    <a:pt x="1204" y="239"/>
                  </a:lnTo>
                  <a:close/>
                  <a:moveTo>
                    <a:pt x="1221" y="216"/>
                  </a:moveTo>
                  <a:lnTo>
                    <a:pt x="1224" y="214"/>
                  </a:lnTo>
                  <a:lnTo>
                    <a:pt x="1220" y="208"/>
                  </a:lnTo>
                  <a:lnTo>
                    <a:pt x="1222" y="215"/>
                  </a:lnTo>
                  <a:lnTo>
                    <a:pt x="1231" y="213"/>
                  </a:lnTo>
                  <a:lnTo>
                    <a:pt x="1229" y="205"/>
                  </a:lnTo>
                  <a:lnTo>
                    <a:pt x="1224" y="211"/>
                  </a:lnTo>
                  <a:lnTo>
                    <a:pt x="1226" y="213"/>
                  </a:lnTo>
                  <a:lnTo>
                    <a:pt x="1237" y="201"/>
                  </a:lnTo>
                  <a:lnTo>
                    <a:pt x="1235" y="200"/>
                  </a:lnTo>
                  <a:lnTo>
                    <a:pt x="1228" y="198"/>
                  </a:lnTo>
                  <a:lnTo>
                    <a:pt x="1218" y="200"/>
                  </a:lnTo>
                  <a:lnTo>
                    <a:pt x="1216" y="201"/>
                  </a:lnTo>
                  <a:lnTo>
                    <a:pt x="1212" y="203"/>
                  </a:lnTo>
                  <a:lnTo>
                    <a:pt x="1221" y="216"/>
                  </a:lnTo>
                  <a:close/>
                  <a:moveTo>
                    <a:pt x="1239" y="224"/>
                  </a:moveTo>
                  <a:lnTo>
                    <a:pt x="1244" y="227"/>
                  </a:lnTo>
                  <a:lnTo>
                    <a:pt x="1254" y="226"/>
                  </a:lnTo>
                  <a:lnTo>
                    <a:pt x="1261" y="219"/>
                  </a:lnTo>
                  <a:lnTo>
                    <a:pt x="1250" y="208"/>
                  </a:lnTo>
                  <a:lnTo>
                    <a:pt x="1243" y="215"/>
                  </a:lnTo>
                  <a:lnTo>
                    <a:pt x="1248" y="221"/>
                  </a:lnTo>
                  <a:lnTo>
                    <a:pt x="1253" y="214"/>
                  </a:lnTo>
                  <a:lnTo>
                    <a:pt x="1248" y="211"/>
                  </a:lnTo>
                  <a:lnTo>
                    <a:pt x="1239" y="224"/>
                  </a:lnTo>
                  <a:close/>
                  <a:moveTo>
                    <a:pt x="1272" y="206"/>
                  </a:moveTo>
                  <a:lnTo>
                    <a:pt x="1274" y="204"/>
                  </a:lnTo>
                  <a:lnTo>
                    <a:pt x="1282" y="194"/>
                  </a:lnTo>
                  <a:lnTo>
                    <a:pt x="1270" y="184"/>
                  </a:lnTo>
                  <a:lnTo>
                    <a:pt x="1261" y="193"/>
                  </a:lnTo>
                  <a:lnTo>
                    <a:pt x="1259" y="196"/>
                  </a:lnTo>
                  <a:lnTo>
                    <a:pt x="1272" y="206"/>
                  </a:lnTo>
                  <a:close/>
                  <a:moveTo>
                    <a:pt x="1294" y="180"/>
                  </a:moveTo>
                  <a:lnTo>
                    <a:pt x="1300" y="165"/>
                  </a:lnTo>
                  <a:lnTo>
                    <a:pt x="1285" y="159"/>
                  </a:lnTo>
                  <a:lnTo>
                    <a:pt x="1279" y="174"/>
                  </a:lnTo>
                  <a:lnTo>
                    <a:pt x="1294" y="180"/>
                  </a:lnTo>
                  <a:close/>
                  <a:moveTo>
                    <a:pt x="1306" y="152"/>
                  </a:moveTo>
                  <a:lnTo>
                    <a:pt x="1312" y="141"/>
                  </a:lnTo>
                  <a:lnTo>
                    <a:pt x="1305" y="137"/>
                  </a:lnTo>
                  <a:lnTo>
                    <a:pt x="1303" y="144"/>
                  </a:lnTo>
                  <a:lnTo>
                    <a:pt x="1306" y="145"/>
                  </a:lnTo>
                  <a:lnTo>
                    <a:pt x="1311" y="130"/>
                  </a:lnTo>
                  <a:lnTo>
                    <a:pt x="1308" y="129"/>
                  </a:lnTo>
                  <a:lnTo>
                    <a:pt x="1299" y="132"/>
                  </a:lnTo>
                  <a:lnTo>
                    <a:pt x="1292" y="143"/>
                  </a:lnTo>
                  <a:lnTo>
                    <a:pt x="1306" y="152"/>
                  </a:lnTo>
                  <a:close/>
                  <a:moveTo>
                    <a:pt x="1311" y="152"/>
                  </a:moveTo>
                  <a:lnTo>
                    <a:pt x="1317" y="166"/>
                  </a:lnTo>
                  <a:lnTo>
                    <a:pt x="1324" y="163"/>
                  </a:lnTo>
                  <a:lnTo>
                    <a:pt x="1317" y="165"/>
                  </a:lnTo>
                  <a:lnTo>
                    <a:pt x="1317" y="165"/>
                  </a:lnTo>
                  <a:lnTo>
                    <a:pt x="1332" y="161"/>
                  </a:lnTo>
                  <a:lnTo>
                    <a:pt x="1332" y="161"/>
                  </a:lnTo>
                  <a:lnTo>
                    <a:pt x="1332" y="159"/>
                  </a:lnTo>
                  <a:lnTo>
                    <a:pt x="1326" y="145"/>
                  </a:lnTo>
                  <a:lnTo>
                    <a:pt x="1311" y="152"/>
                  </a:lnTo>
                  <a:close/>
                  <a:moveTo>
                    <a:pt x="1321" y="181"/>
                  </a:moveTo>
                  <a:lnTo>
                    <a:pt x="1325" y="196"/>
                  </a:lnTo>
                  <a:lnTo>
                    <a:pt x="1340" y="193"/>
                  </a:lnTo>
                  <a:lnTo>
                    <a:pt x="1336" y="177"/>
                  </a:lnTo>
                  <a:lnTo>
                    <a:pt x="1321" y="181"/>
                  </a:lnTo>
                  <a:close/>
                  <a:moveTo>
                    <a:pt x="1328" y="212"/>
                  </a:moveTo>
                  <a:lnTo>
                    <a:pt x="1331" y="227"/>
                  </a:lnTo>
                  <a:lnTo>
                    <a:pt x="1347" y="224"/>
                  </a:lnTo>
                  <a:lnTo>
                    <a:pt x="1344" y="209"/>
                  </a:lnTo>
                  <a:lnTo>
                    <a:pt x="1328" y="212"/>
                  </a:lnTo>
                  <a:close/>
                  <a:moveTo>
                    <a:pt x="1334" y="243"/>
                  </a:moveTo>
                  <a:lnTo>
                    <a:pt x="1336" y="248"/>
                  </a:lnTo>
                  <a:lnTo>
                    <a:pt x="1336" y="249"/>
                  </a:lnTo>
                  <a:lnTo>
                    <a:pt x="1339" y="259"/>
                  </a:lnTo>
                  <a:lnTo>
                    <a:pt x="1354" y="254"/>
                  </a:lnTo>
                  <a:lnTo>
                    <a:pt x="1351" y="244"/>
                  </a:lnTo>
                  <a:lnTo>
                    <a:pt x="1344" y="247"/>
                  </a:lnTo>
                  <a:lnTo>
                    <a:pt x="1351" y="245"/>
                  </a:lnTo>
                  <a:lnTo>
                    <a:pt x="1350" y="240"/>
                  </a:lnTo>
                  <a:lnTo>
                    <a:pt x="1334" y="243"/>
                  </a:lnTo>
                  <a:close/>
                  <a:moveTo>
                    <a:pt x="1344" y="275"/>
                  </a:moveTo>
                  <a:lnTo>
                    <a:pt x="1345" y="280"/>
                  </a:lnTo>
                  <a:lnTo>
                    <a:pt x="1346" y="281"/>
                  </a:lnTo>
                  <a:lnTo>
                    <a:pt x="1352" y="291"/>
                  </a:lnTo>
                  <a:lnTo>
                    <a:pt x="1366" y="282"/>
                  </a:lnTo>
                  <a:lnTo>
                    <a:pt x="1360" y="273"/>
                  </a:lnTo>
                  <a:lnTo>
                    <a:pt x="1353" y="277"/>
                  </a:lnTo>
                  <a:lnTo>
                    <a:pt x="1361" y="275"/>
                  </a:lnTo>
                  <a:lnTo>
                    <a:pt x="1359" y="270"/>
                  </a:lnTo>
                  <a:lnTo>
                    <a:pt x="1344" y="275"/>
                  </a:lnTo>
                  <a:close/>
                  <a:moveTo>
                    <a:pt x="1360" y="304"/>
                  </a:moveTo>
                  <a:lnTo>
                    <a:pt x="1365" y="313"/>
                  </a:lnTo>
                  <a:lnTo>
                    <a:pt x="1380" y="311"/>
                  </a:lnTo>
                  <a:lnTo>
                    <a:pt x="1381" y="306"/>
                  </a:lnTo>
                  <a:lnTo>
                    <a:pt x="1366" y="302"/>
                  </a:lnTo>
                  <a:lnTo>
                    <a:pt x="1364" y="308"/>
                  </a:lnTo>
                  <a:lnTo>
                    <a:pt x="1372" y="310"/>
                  </a:lnTo>
                  <a:lnTo>
                    <a:pt x="1379" y="306"/>
                  </a:lnTo>
                  <a:lnTo>
                    <a:pt x="1374" y="296"/>
                  </a:lnTo>
                  <a:lnTo>
                    <a:pt x="1360" y="304"/>
                  </a:lnTo>
                  <a:close/>
                  <a:moveTo>
                    <a:pt x="1385" y="291"/>
                  </a:moveTo>
                  <a:lnTo>
                    <a:pt x="1389" y="275"/>
                  </a:lnTo>
                  <a:lnTo>
                    <a:pt x="1373" y="271"/>
                  </a:lnTo>
                  <a:lnTo>
                    <a:pt x="1369" y="287"/>
                  </a:lnTo>
                  <a:lnTo>
                    <a:pt x="1385" y="291"/>
                  </a:lnTo>
                  <a:close/>
                  <a:moveTo>
                    <a:pt x="1392" y="259"/>
                  </a:moveTo>
                  <a:lnTo>
                    <a:pt x="1395" y="243"/>
                  </a:lnTo>
                  <a:lnTo>
                    <a:pt x="1380" y="240"/>
                  </a:lnTo>
                  <a:lnTo>
                    <a:pt x="1376" y="256"/>
                  </a:lnTo>
                  <a:lnTo>
                    <a:pt x="1392" y="259"/>
                  </a:lnTo>
                  <a:close/>
                  <a:moveTo>
                    <a:pt x="1398" y="228"/>
                  </a:moveTo>
                  <a:lnTo>
                    <a:pt x="1399" y="225"/>
                  </a:lnTo>
                  <a:lnTo>
                    <a:pt x="1391" y="224"/>
                  </a:lnTo>
                  <a:lnTo>
                    <a:pt x="1397" y="229"/>
                  </a:lnTo>
                  <a:lnTo>
                    <a:pt x="1406" y="218"/>
                  </a:lnTo>
                  <a:lnTo>
                    <a:pt x="1393" y="208"/>
                  </a:lnTo>
                  <a:lnTo>
                    <a:pt x="1385" y="219"/>
                  </a:lnTo>
                  <a:lnTo>
                    <a:pt x="1383" y="222"/>
                  </a:lnTo>
                  <a:lnTo>
                    <a:pt x="1383" y="224"/>
                  </a:lnTo>
                  <a:lnTo>
                    <a:pt x="1398" y="228"/>
                  </a:lnTo>
                  <a:close/>
                  <a:moveTo>
                    <a:pt x="1397" y="228"/>
                  </a:moveTo>
                  <a:lnTo>
                    <a:pt x="1401" y="243"/>
                  </a:lnTo>
                  <a:lnTo>
                    <a:pt x="1416" y="239"/>
                  </a:lnTo>
                  <a:lnTo>
                    <a:pt x="1412" y="224"/>
                  </a:lnTo>
                  <a:lnTo>
                    <a:pt x="1397" y="228"/>
                  </a:lnTo>
                  <a:close/>
                  <a:moveTo>
                    <a:pt x="1403" y="258"/>
                  </a:moveTo>
                  <a:lnTo>
                    <a:pt x="1406" y="274"/>
                  </a:lnTo>
                  <a:lnTo>
                    <a:pt x="1421" y="272"/>
                  </a:lnTo>
                  <a:lnTo>
                    <a:pt x="1419" y="256"/>
                  </a:lnTo>
                  <a:lnTo>
                    <a:pt x="1403" y="258"/>
                  </a:lnTo>
                  <a:close/>
                  <a:moveTo>
                    <a:pt x="1408" y="290"/>
                  </a:moveTo>
                  <a:lnTo>
                    <a:pt x="1410" y="306"/>
                  </a:lnTo>
                  <a:lnTo>
                    <a:pt x="1425" y="304"/>
                  </a:lnTo>
                  <a:lnTo>
                    <a:pt x="1423" y="288"/>
                  </a:lnTo>
                  <a:lnTo>
                    <a:pt x="1408" y="290"/>
                  </a:lnTo>
                  <a:close/>
                  <a:moveTo>
                    <a:pt x="1412" y="322"/>
                  </a:moveTo>
                  <a:lnTo>
                    <a:pt x="1414" y="338"/>
                  </a:lnTo>
                  <a:lnTo>
                    <a:pt x="1430" y="335"/>
                  </a:lnTo>
                  <a:lnTo>
                    <a:pt x="1428" y="320"/>
                  </a:lnTo>
                  <a:lnTo>
                    <a:pt x="1412" y="322"/>
                  </a:lnTo>
                  <a:close/>
                  <a:moveTo>
                    <a:pt x="1416" y="354"/>
                  </a:moveTo>
                  <a:lnTo>
                    <a:pt x="1418" y="369"/>
                  </a:lnTo>
                  <a:lnTo>
                    <a:pt x="1434" y="367"/>
                  </a:lnTo>
                  <a:lnTo>
                    <a:pt x="1432" y="351"/>
                  </a:lnTo>
                  <a:lnTo>
                    <a:pt x="1416" y="354"/>
                  </a:lnTo>
                  <a:close/>
                  <a:moveTo>
                    <a:pt x="1421" y="385"/>
                  </a:moveTo>
                  <a:lnTo>
                    <a:pt x="1421" y="388"/>
                  </a:lnTo>
                  <a:lnTo>
                    <a:pt x="1430" y="395"/>
                  </a:lnTo>
                  <a:lnTo>
                    <a:pt x="1439" y="394"/>
                  </a:lnTo>
                  <a:lnTo>
                    <a:pt x="1443" y="392"/>
                  </a:lnTo>
                  <a:lnTo>
                    <a:pt x="1446" y="390"/>
                  </a:lnTo>
                  <a:lnTo>
                    <a:pt x="1438" y="377"/>
                  </a:lnTo>
                  <a:lnTo>
                    <a:pt x="1434" y="379"/>
                  </a:lnTo>
                  <a:lnTo>
                    <a:pt x="1439" y="386"/>
                  </a:lnTo>
                  <a:lnTo>
                    <a:pt x="1438" y="378"/>
                  </a:lnTo>
                  <a:lnTo>
                    <a:pt x="1428" y="379"/>
                  </a:lnTo>
                  <a:lnTo>
                    <a:pt x="1429" y="387"/>
                  </a:lnTo>
                  <a:lnTo>
                    <a:pt x="1437" y="386"/>
                  </a:lnTo>
                  <a:lnTo>
                    <a:pt x="1437" y="383"/>
                  </a:lnTo>
                  <a:lnTo>
                    <a:pt x="1421" y="385"/>
                  </a:lnTo>
                  <a:close/>
                  <a:moveTo>
                    <a:pt x="1460" y="379"/>
                  </a:moveTo>
                  <a:lnTo>
                    <a:pt x="1463" y="376"/>
                  </a:lnTo>
                  <a:lnTo>
                    <a:pt x="1465" y="371"/>
                  </a:lnTo>
                  <a:lnTo>
                    <a:pt x="1467" y="360"/>
                  </a:lnTo>
                  <a:lnTo>
                    <a:pt x="1451" y="357"/>
                  </a:lnTo>
                  <a:lnTo>
                    <a:pt x="1450" y="369"/>
                  </a:lnTo>
                  <a:lnTo>
                    <a:pt x="1457" y="370"/>
                  </a:lnTo>
                  <a:lnTo>
                    <a:pt x="1452" y="364"/>
                  </a:lnTo>
                  <a:lnTo>
                    <a:pt x="1448" y="368"/>
                  </a:lnTo>
                  <a:lnTo>
                    <a:pt x="1460" y="379"/>
                  </a:lnTo>
                  <a:close/>
                  <a:moveTo>
                    <a:pt x="1470" y="344"/>
                  </a:moveTo>
                  <a:lnTo>
                    <a:pt x="1472" y="328"/>
                  </a:lnTo>
                  <a:lnTo>
                    <a:pt x="1456" y="326"/>
                  </a:lnTo>
                  <a:lnTo>
                    <a:pt x="1454" y="342"/>
                  </a:lnTo>
                  <a:lnTo>
                    <a:pt x="1470" y="344"/>
                  </a:lnTo>
                  <a:close/>
                  <a:moveTo>
                    <a:pt x="1475" y="313"/>
                  </a:moveTo>
                  <a:lnTo>
                    <a:pt x="1475" y="311"/>
                  </a:lnTo>
                  <a:lnTo>
                    <a:pt x="1477" y="296"/>
                  </a:lnTo>
                  <a:lnTo>
                    <a:pt x="1461" y="295"/>
                  </a:lnTo>
                  <a:lnTo>
                    <a:pt x="1459" y="309"/>
                  </a:lnTo>
                  <a:lnTo>
                    <a:pt x="1459" y="310"/>
                  </a:lnTo>
                  <a:lnTo>
                    <a:pt x="1475" y="313"/>
                  </a:lnTo>
                  <a:close/>
                  <a:moveTo>
                    <a:pt x="1478" y="280"/>
                  </a:moveTo>
                  <a:lnTo>
                    <a:pt x="1480" y="264"/>
                  </a:lnTo>
                  <a:lnTo>
                    <a:pt x="1464" y="262"/>
                  </a:lnTo>
                  <a:lnTo>
                    <a:pt x="1462" y="279"/>
                  </a:lnTo>
                  <a:lnTo>
                    <a:pt x="1478" y="280"/>
                  </a:lnTo>
                  <a:close/>
                  <a:moveTo>
                    <a:pt x="1482" y="248"/>
                  </a:moveTo>
                  <a:lnTo>
                    <a:pt x="1483" y="232"/>
                  </a:lnTo>
                  <a:lnTo>
                    <a:pt x="1468" y="231"/>
                  </a:lnTo>
                  <a:lnTo>
                    <a:pt x="1466" y="247"/>
                  </a:lnTo>
                  <a:lnTo>
                    <a:pt x="1482" y="248"/>
                  </a:lnTo>
                  <a:close/>
                  <a:moveTo>
                    <a:pt x="1485" y="217"/>
                  </a:moveTo>
                  <a:lnTo>
                    <a:pt x="1487" y="201"/>
                  </a:lnTo>
                  <a:lnTo>
                    <a:pt x="1472" y="199"/>
                  </a:lnTo>
                  <a:lnTo>
                    <a:pt x="1469" y="215"/>
                  </a:lnTo>
                  <a:lnTo>
                    <a:pt x="1485" y="217"/>
                  </a:lnTo>
                  <a:close/>
                  <a:moveTo>
                    <a:pt x="1489" y="185"/>
                  </a:moveTo>
                  <a:lnTo>
                    <a:pt x="1492" y="169"/>
                  </a:lnTo>
                  <a:lnTo>
                    <a:pt x="1476" y="167"/>
                  </a:lnTo>
                  <a:lnTo>
                    <a:pt x="1474" y="183"/>
                  </a:lnTo>
                  <a:lnTo>
                    <a:pt x="1489" y="185"/>
                  </a:lnTo>
                  <a:close/>
                  <a:moveTo>
                    <a:pt x="1494" y="153"/>
                  </a:moveTo>
                  <a:lnTo>
                    <a:pt x="1494" y="151"/>
                  </a:lnTo>
                  <a:lnTo>
                    <a:pt x="1486" y="150"/>
                  </a:lnTo>
                  <a:lnTo>
                    <a:pt x="1494" y="151"/>
                  </a:lnTo>
                  <a:lnTo>
                    <a:pt x="1497" y="138"/>
                  </a:lnTo>
                  <a:lnTo>
                    <a:pt x="1481" y="135"/>
                  </a:lnTo>
                  <a:lnTo>
                    <a:pt x="1478" y="148"/>
                  </a:lnTo>
                  <a:lnTo>
                    <a:pt x="1478" y="149"/>
                  </a:lnTo>
                  <a:lnTo>
                    <a:pt x="1478" y="151"/>
                  </a:lnTo>
                  <a:lnTo>
                    <a:pt x="1494" y="153"/>
                  </a:lnTo>
                  <a:close/>
                  <a:moveTo>
                    <a:pt x="1500" y="122"/>
                  </a:moveTo>
                  <a:lnTo>
                    <a:pt x="1503" y="108"/>
                  </a:lnTo>
                  <a:lnTo>
                    <a:pt x="1495" y="106"/>
                  </a:lnTo>
                  <a:lnTo>
                    <a:pt x="1501" y="112"/>
                  </a:lnTo>
                  <a:lnTo>
                    <a:pt x="1502" y="111"/>
                  </a:lnTo>
                  <a:lnTo>
                    <a:pt x="1491" y="99"/>
                  </a:lnTo>
                  <a:lnTo>
                    <a:pt x="1490" y="100"/>
                  </a:lnTo>
                  <a:lnTo>
                    <a:pt x="1488" y="104"/>
                  </a:lnTo>
                  <a:lnTo>
                    <a:pt x="1484" y="119"/>
                  </a:lnTo>
                  <a:lnTo>
                    <a:pt x="1500" y="122"/>
                  </a:lnTo>
                  <a:close/>
                  <a:moveTo>
                    <a:pt x="1500" y="105"/>
                  </a:moveTo>
                  <a:lnTo>
                    <a:pt x="1507" y="120"/>
                  </a:lnTo>
                  <a:lnTo>
                    <a:pt x="1521" y="113"/>
                  </a:lnTo>
                  <a:lnTo>
                    <a:pt x="1514" y="98"/>
                  </a:lnTo>
                  <a:lnTo>
                    <a:pt x="1500" y="105"/>
                  </a:lnTo>
                  <a:close/>
                  <a:moveTo>
                    <a:pt x="1513" y="134"/>
                  </a:moveTo>
                  <a:lnTo>
                    <a:pt x="1517" y="142"/>
                  </a:lnTo>
                  <a:lnTo>
                    <a:pt x="1519" y="149"/>
                  </a:lnTo>
                  <a:lnTo>
                    <a:pt x="1534" y="142"/>
                  </a:lnTo>
                  <a:lnTo>
                    <a:pt x="1531" y="136"/>
                  </a:lnTo>
                  <a:lnTo>
                    <a:pt x="1528" y="128"/>
                  </a:lnTo>
                  <a:lnTo>
                    <a:pt x="1513" y="134"/>
                  </a:lnTo>
                  <a:close/>
                  <a:moveTo>
                    <a:pt x="1525" y="163"/>
                  </a:moveTo>
                  <a:lnTo>
                    <a:pt x="1526" y="165"/>
                  </a:lnTo>
                  <a:lnTo>
                    <a:pt x="1531" y="178"/>
                  </a:lnTo>
                  <a:lnTo>
                    <a:pt x="1546" y="172"/>
                  </a:lnTo>
                  <a:lnTo>
                    <a:pt x="1541" y="159"/>
                  </a:lnTo>
                  <a:lnTo>
                    <a:pt x="1540" y="157"/>
                  </a:lnTo>
                  <a:lnTo>
                    <a:pt x="1525" y="163"/>
                  </a:lnTo>
                  <a:close/>
                  <a:moveTo>
                    <a:pt x="1537" y="193"/>
                  </a:moveTo>
                  <a:lnTo>
                    <a:pt x="1543" y="208"/>
                  </a:lnTo>
                  <a:lnTo>
                    <a:pt x="1558" y="202"/>
                  </a:lnTo>
                  <a:lnTo>
                    <a:pt x="1552" y="187"/>
                  </a:lnTo>
                  <a:lnTo>
                    <a:pt x="1537" y="193"/>
                  </a:lnTo>
                  <a:close/>
                  <a:moveTo>
                    <a:pt x="1552" y="224"/>
                  </a:moveTo>
                  <a:lnTo>
                    <a:pt x="1556" y="228"/>
                  </a:lnTo>
                  <a:lnTo>
                    <a:pt x="1564" y="231"/>
                  </a:lnTo>
                  <a:lnTo>
                    <a:pt x="1574" y="229"/>
                  </a:lnTo>
                  <a:lnTo>
                    <a:pt x="1569" y="213"/>
                  </a:lnTo>
                  <a:lnTo>
                    <a:pt x="1560" y="216"/>
                  </a:lnTo>
                  <a:lnTo>
                    <a:pt x="1562" y="224"/>
                  </a:lnTo>
                  <a:lnTo>
                    <a:pt x="1569" y="219"/>
                  </a:lnTo>
                  <a:lnTo>
                    <a:pt x="1565" y="214"/>
                  </a:lnTo>
                  <a:lnTo>
                    <a:pt x="1552" y="224"/>
                  </a:lnTo>
                  <a:close/>
                  <a:moveTo>
                    <a:pt x="1587" y="211"/>
                  </a:moveTo>
                  <a:lnTo>
                    <a:pt x="1588" y="209"/>
                  </a:lnTo>
                  <a:lnTo>
                    <a:pt x="1588" y="208"/>
                  </a:lnTo>
                  <a:lnTo>
                    <a:pt x="1594" y="196"/>
                  </a:lnTo>
                  <a:lnTo>
                    <a:pt x="1579" y="189"/>
                  </a:lnTo>
                  <a:lnTo>
                    <a:pt x="1574" y="202"/>
                  </a:lnTo>
                  <a:lnTo>
                    <a:pt x="1581" y="205"/>
                  </a:lnTo>
                  <a:lnTo>
                    <a:pt x="1574" y="201"/>
                  </a:lnTo>
                  <a:lnTo>
                    <a:pt x="1573" y="203"/>
                  </a:lnTo>
                  <a:lnTo>
                    <a:pt x="1587" y="211"/>
                  </a:lnTo>
                  <a:close/>
                  <a:moveTo>
                    <a:pt x="1601" y="183"/>
                  </a:moveTo>
                  <a:lnTo>
                    <a:pt x="1607" y="172"/>
                  </a:lnTo>
                  <a:lnTo>
                    <a:pt x="1600" y="168"/>
                  </a:lnTo>
                  <a:lnTo>
                    <a:pt x="1601" y="176"/>
                  </a:lnTo>
                  <a:lnTo>
                    <a:pt x="1604" y="175"/>
                  </a:lnTo>
                  <a:lnTo>
                    <a:pt x="1603" y="159"/>
                  </a:lnTo>
                  <a:lnTo>
                    <a:pt x="1599" y="160"/>
                  </a:lnTo>
                  <a:lnTo>
                    <a:pt x="1593" y="164"/>
                  </a:lnTo>
                  <a:lnTo>
                    <a:pt x="1587" y="174"/>
                  </a:lnTo>
                  <a:lnTo>
                    <a:pt x="1601" y="183"/>
                  </a:lnTo>
                  <a:close/>
                  <a:moveTo>
                    <a:pt x="1609" y="180"/>
                  </a:moveTo>
                  <a:lnTo>
                    <a:pt x="1613" y="185"/>
                  </a:lnTo>
                  <a:lnTo>
                    <a:pt x="1619" y="180"/>
                  </a:lnTo>
                  <a:lnTo>
                    <a:pt x="1612" y="183"/>
                  </a:lnTo>
                  <a:lnTo>
                    <a:pt x="1616" y="193"/>
                  </a:lnTo>
                  <a:lnTo>
                    <a:pt x="1630" y="186"/>
                  </a:lnTo>
                  <a:lnTo>
                    <a:pt x="1626" y="177"/>
                  </a:lnTo>
                  <a:lnTo>
                    <a:pt x="1626" y="175"/>
                  </a:lnTo>
                  <a:lnTo>
                    <a:pt x="1622" y="171"/>
                  </a:lnTo>
                  <a:lnTo>
                    <a:pt x="1609" y="180"/>
                  </a:lnTo>
                  <a:close/>
                  <a:moveTo>
                    <a:pt x="1622" y="207"/>
                  </a:moveTo>
                  <a:lnTo>
                    <a:pt x="1628" y="222"/>
                  </a:lnTo>
                  <a:lnTo>
                    <a:pt x="1643" y="216"/>
                  </a:lnTo>
                  <a:lnTo>
                    <a:pt x="1637" y="202"/>
                  </a:lnTo>
                  <a:lnTo>
                    <a:pt x="1622" y="207"/>
                  </a:lnTo>
                  <a:close/>
                  <a:moveTo>
                    <a:pt x="1634" y="237"/>
                  </a:moveTo>
                  <a:lnTo>
                    <a:pt x="1640" y="252"/>
                  </a:lnTo>
                  <a:lnTo>
                    <a:pt x="1655" y="246"/>
                  </a:lnTo>
                  <a:lnTo>
                    <a:pt x="1648" y="231"/>
                  </a:lnTo>
                  <a:lnTo>
                    <a:pt x="1634" y="237"/>
                  </a:lnTo>
                  <a:close/>
                  <a:moveTo>
                    <a:pt x="1659" y="260"/>
                  </a:moveTo>
                  <a:lnTo>
                    <a:pt x="1663" y="262"/>
                  </a:lnTo>
                  <a:lnTo>
                    <a:pt x="1672" y="260"/>
                  </a:lnTo>
                  <a:lnTo>
                    <a:pt x="1681" y="253"/>
                  </a:lnTo>
                  <a:lnTo>
                    <a:pt x="1670" y="241"/>
                  </a:lnTo>
                  <a:lnTo>
                    <a:pt x="1661" y="248"/>
                  </a:lnTo>
                  <a:lnTo>
                    <a:pt x="1667" y="254"/>
                  </a:lnTo>
                  <a:lnTo>
                    <a:pt x="1670" y="247"/>
                  </a:lnTo>
                  <a:lnTo>
                    <a:pt x="1666" y="245"/>
                  </a:lnTo>
                  <a:lnTo>
                    <a:pt x="1659" y="260"/>
                  </a:lnTo>
                  <a:close/>
                  <a:moveTo>
                    <a:pt x="1688" y="234"/>
                  </a:moveTo>
                  <a:lnTo>
                    <a:pt x="1693" y="219"/>
                  </a:lnTo>
                  <a:lnTo>
                    <a:pt x="1677" y="214"/>
                  </a:lnTo>
                  <a:lnTo>
                    <a:pt x="1673" y="229"/>
                  </a:lnTo>
                  <a:lnTo>
                    <a:pt x="1688" y="234"/>
                  </a:lnTo>
                  <a:close/>
                  <a:moveTo>
                    <a:pt x="1698" y="204"/>
                  </a:moveTo>
                  <a:lnTo>
                    <a:pt x="1703" y="190"/>
                  </a:lnTo>
                  <a:lnTo>
                    <a:pt x="1695" y="187"/>
                  </a:lnTo>
                  <a:lnTo>
                    <a:pt x="1701" y="192"/>
                  </a:lnTo>
                  <a:lnTo>
                    <a:pt x="1702" y="191"/>
                  </a:lnTo>
                  <a:lnTo>
                    <a:pt x="1689" y="181"/>
                  </a:lnTo>
                  <a:lnTo>
                    <a:pt x="1689" y="182"/>
                  </a:lnTo>
                  <a:lnTo>
                    <a:pt x="1687" y="185"/>
                  </a:lnTo>
                  <a:lnTo>
                    <a:pt x="1683" y="198"/>
                  </a:lnTo>
                  <a:lnTo>
                    <a:pt x="1698" y="204"/>
                  </a:lnTo>
                  <a:close/>
                  <a:moveTo>
                    <a:pt x="1700" y="182"/>
                  </a:moveTo>
                  <a:lnTo>
                    <a:pt x="1708" y="190"/>
                  </a:lnTo>
                  <a:lnTo>
                    <a:pt x="1714" y="184"/>
                  </a:lnTo>
                  <a:lnTo>
                    <a:pt x="1706" y="186"/>
                  </a:lnTo>
                  <a:lnTo>
                    <a:pt x="1708" y="191"/>
                  </a:lnTo>
                  <a:lnTo>
                    <a:pt x="1723" y="186"/>
                  </a:lnTo>
                  <a:lnTo>
                    <a:pt x="1722" y="182"/>
                  </a:lnTo>
                  <a:lnTo>
                    <a:pt x="1719" y="178"/>
                  </a:lnTo>
                  <a:lnTo>
                    <a:pt x="1711" y="170"/>
                  </a:lnTo>
                  <a:lnTo>
                    <a:pt x="1700" y="182"/>
                  </a:lnTo>
                  <a:close/>
                  <a:moveTo>
                    <a:pt x="1712" y="206"/>
                  </a:moveTo>
                  <a:lnTo>
                    <a:pt x="1716" y="217"/>
                  </a:lnTo>
                  <a:lnTo>
                    <a:pt x="1723" y="215"/>
                  </a:lnTo>
                  <a:lnTo>
                    <a:pt x="1716" y="217"/>
                  </a:lnTo>
                  <a:lnTo>
                    <a:pt x="1717" y="221"/>
                  </a:lnTo>
                  <a:lnTo>
                    <a:pt x="1733" y="217"/>
                  </a:lnTo>
                  <a:lnTo>
                    <a:pt x="1732" y="213"/>
                  </a:lnTo>
                  <a:lnTo>
                    <a:pt x="1731" y="212"/>
                  </a:lnTo>
                  <a:lnTo>
                    <a:pt x="1728" y="201"/>
                  </a:lnTo>
                  <a:lnTo>
                    <a:pt x="1712" y="206"/>
                  </a:lnTo>
                  <a:close/>
                  <a:moveTo>
                    <a:pt x="1720" y="237"/>
                  </a:moveTo>
                  <a:lnTo>
                    <a:pt x="1724" y="252"/>
                  </a:lnTo>
                  <a:lnTo>
                    <a:pt x="1740" y="249"/>
                  </a:lnTo>
                  <a:lnTo>
                    <a:pt x="1736" y="233"/>
                  </a:lnTo>
                  <a:lnTo>
                    <a:pt x="1720" y="237"/>
                  </a:lnTo>
                  <a:close/>
                  <a:moveTo>
                    <a:pt x="1750" y="262"/>
                  </a:moveTo>
                  <a:lnTo>
                    <a:pt x="1755" y="247"/>
                  </a:lnTo>
                  <a:lnTo>
                    <a:pt x="1740" y="242"/>
                  </a:lnTo>
                  <a:lnTo>
                    <a:pt x="1735" y="257"/>
                  </a:lnTo>
                  <a:lnTo>
                    <a:pt x="1750" y="262"/>
                  </a:lnTo>
                  <a:close/>
                  <a:moveTo>
                    <a:pt x="1760" y="231"/>
                  </a:moveTo>
                  <a:lnTo>
                    <a:pt x="1760" y="230"/>
                  </a:lnTo>
                  <a:lnTo>
                    <a:pt x="1752" y="228"/>
                  </a:lnTo>
                  <a:lnTo>
                    <a:pt x="1759" y="232"/>
                  </a:lnTo>
                  <a:lnTo>
                    <a:pt x="1766" y="218"/>
                  </a:lnTo>
                  <a:lnTo>
                    <a:pt x="1752" y="211"/>
                  </a:lnTo>
                  <a:lnTo>
                    <a:pt x="1745" y="224"/>
                  </a:lnTo>
                  <a:lnTo>
                    <a:pt x="1745" y="226"/>
                  </a:lnTo>
                  <a:lnTo>
                    <a:pt x="1744" y="227"/>
                  </a:lnTo>
                  <a:lnTo>
                    <a:pt x="1760" y="231"/>
                  </a:lnTo>
                  <a:close/>
                  <a:moveTo>
                    <a:pt x="1767" y="222"/>
                  </a:moveTo>
                  <a:lnTo>
                    <a:pt x="1767" y="222"/>
                  </a:lnTo>
                  <a:lnTo>
                    <a:pt x="1771" y="215"/>
                  </a:lnTo>
                  <a:lnTo>
                    <a:pt x="1764" y="218"/>
                  </a:lnTo>
                  <a:lnTo>
                    <a:pt x="1769" y="232"/>
                  </a:lnTo>
                  <a:lnTo>
                    <a:pt x="1784" y="227"/>
                  </a:lnTo>
                  <a:lnTo>
                    <a:pt x="1779" y="212"/>
                  </a:lnTo>
                  <a:lnTo>
                    <a:pt x="1775" y="208"/>
                  </a:lnTo>
                  <a:lnTo>
                    <a:pt x="1775" y="208"/>
                  </a:lnTo>
                  <a:lnTo>
                    <a:pt x="1767" y="222"/>
                  </a:lnTo>
                  <a:close/>
                  <a:moveTo>
                    <a:pt x="1774" y="247"/>
                  </a:moveTo>
                  <a:lnTo>
                    <a:pt x="1777" y="262"/>
                  </a:lnTo>
                  <a:lnTo>
                    <a:pt x="1793" y="258"/>
                  </a:lnTo>
                  <a:lnTo>
                    <a:pt x="1789" y="243"/>
                  </a:lnTo>
                  <a:lnTo>
                    <a:pt x="1774" y="247"/>
                  </a:lnTo>
                  <a:close/>
                  <a:moveTo>
                    <a:pt x="1781" y="278"/>
                  </a:moveTo>
                  <a:lnTo>
                    <a:pt x="1782" y="282"/>
                  </a:lnTo>
                  <a:lnTo>
                    <a:pt x="1789" y="288"/>
                  </a:lnTo>
                  <a:lnTo>
                    <a:pt x="1798" y="290"/>
                  </a:lnTo>
                  <a:lnTo>
                    <a:pt x="1800" y="290"/>
                  </a:lnTo>
                  <a:lnTo>
                    <a:pt x="1802" y="290"/>
                  </a:lnTo>
                  <a:lnTo>
                    <a:pt x="1801" y="274"/>
                  </a:lnTo>
                  <a:lnTo>
                    <a:pt x="1799" y="274"/>
                  </a:lnTo>
                  <a:lnTo>
                    <a:pt x="1800" y="282"/>
                  </a:lnTo>
                  <a:lnTo>
                    <a:pt x="1801" y="274"/>
                  </a:lnTo>
                  <a:lnTo>
                    <a:pt x="1791" y="272"/>
                  </a:lnTo>
                  <a:lnTo>
                    <a:pt x="1790" y="280"/>
                  </a:lnTo>
                  <a:lnTo>
                    <a:pt x="1798" y="279"/>
                  </a:lnTo>
                  <a:lnTo>
                    <a:pt x="1797" y="274"/>
                  </a:lnTo>
                  <a:lnTo>
                    <a:pt x="1781" y="278"/>
                  </a:lnTo>
                  <a:close/>
                  <a:moveTo>
                    <a:pt x="1820" y="278"/>
                  </a:moveTo>
                  <a:lnTo>
                    <a:pt x="1825" y="270"/>
                  </a:lnTo>
                  <a:lnTo>
                    <a:pt x="1826" y="269"/>
                  </a:lnTo>
                  <a:lnTo>
                    <a:pt x="1828" y="263"/>
                  </a:lnTo>
                  <a:lnTo>
                    <a:pt x="1814" y="257"/>
                  </a:lnTo>
                  <a:lnTo>
                    <a:pt x="1811" y="263"/>
                  </a:lnTo>
                  <a:lnTo>
                    <a:pt x="1819" y="266"/>
                  </a:lnTo>
                  <a:lnTo>
                    <a:pt x="1812" y="262"/>
                  </a:lnTo>
                  <a:lnTo>
                    <a:pt x="1807" y="270"/>
                  </a:lnTo>
                  <a:lnTo>
                    <a:pt x="1820" y="278"/>
                  </a:lnTo>
                  <a:close/>
                  <a:moveTo>
                    <a:pt x="1834" y="248"/>
                  </a:moveTo>
                  <a:lnTo>
                    <a:pt x="1836" y="245"/>
                  </a:lnTo>
                  <a:lnTo>
                    <a:pt x="1828" y="242"/>
                  </a:lnTo>
                  <a:lnTo>
                    <a:pt x="1831" y="249"/>
                  </a:lnTo>
                  <a:lnTo>
                    <a:pt x="1841" y="245"/>
                  </a:lnTo>
                  <a:lnTo>
                    <a:pt x="1838" y="238"/>
                  </a:lnTo>
                  <a:lnTo>
                    <a:pt x="1830" y="241"/>
                  </a:lnTo>
                  <a:lnTo>
                    <a:pt x="1831" y="243"/>
                  </a:lnTo>
                  <a:lnTo>
                    <a:pt x="1846" y="236"/>
                  </a:lnTo>
                  <a:lnTo>
                    <a:pt x="1845" y="234"/>
                  </a:lnTo>
                  <a:lnTo>
                    <a:pt x="1835" y="230"/>
                  </a:lnTo>
                  <a:lnTo>
                    <a:pt x="1825" y="234"/>
                  </a:lnTo>
                  <a:lnTo>
                    <a:pt x="1821" y="239"/>
                  </a:lnTo>
                  <a:lnTo>
                    <a:pt x="1819" y="242"/>
                  </a:lnTo>
                  <a:lnTo>
                    <a:pt x="1834" y="248"/>
                  </a:lnTo>
                  <a:close/>
                  <a:moveTo>
                    <a:pt x="1839" y="258"/>
                  </a:moveTo>
                  <a:lnTo>
                    <a:pt x="1840" y="260"/>
                  </a:lnTo>
                  <a:lnTo>
                    <a:pt x="1847" y="256"/>
                  </a:lnTo>
                  <a:lnTo>
                    <a:pt x="1840" y="259"/>
                  </a:lnTo>
                  <a:lnTo>
                    <a:pt x="1844" y="272"/>
                  </a:lnTo>
                  <a:lnTo>
                    <a:pt x="1859" y="266"/>
                  </a:lnTo>
                  <a:lnTo>
                    <a:pt x="1855" y="253"/>
                  </a:lnTo>
                  <a:lnTo>
                    <a:pt x="1854" y="253"/>
                  </a:lnTo>
                  <a:lnTo>
                    <a:pt x="1853" y="250"/>
                  </a:lnTo>
                  <a:lnTo>
                    <a:pt x="1839" y="258"/>
                  </a:lnTo>
                  <a:close/>
                  <a:moveTo>
                    <a:pt x="1860" y="289"/>
                  </a:moveTo>
                  <a:lnTo>
                    <a:pt x="1867" y="289"/>
                  </a:lnTo>
                  <a:lnTo>
                    <a:pt x="1866" y="281"/>
                  </a:lnTo>
                  <a:lnTo>
                    <a:pt x="1861" y="287"/>
                  </a:lnTo>
                  <a:lnTo>
                    <a:pt x="1869" y="293"/>
                  </a:lnTo>
                  <a:lnTo>
                    <a:pt x="1878" y="280"/>
                  </a:lnTo>
                  <a:lnTo>
                    <a:pt x="1871" y="274"/>
                  </a:lnTo>
                  <a:lnTo>
                    <a:pt x="1866" y="272"/>
                  </a:lnTo>
                  <a:lnTo>
                    <a:pt x="1859" y="273"/>
                  </a:lnTo>
                  <a:lnTo>
                    <a:pt x="1860" y="289"/>
                  </a:lnTo>
                  <a:close/>
                  <a:moveTo>
                    <a:pt x="1893" y="297"/>
                  </a:moveTo>
                  <a:lnTo>
                    <a:pt x="1897" y="282"/>
                  </a:lnTo>
                  <a:lnTo>
                    <a:pt x="1881" y="278"/>
                  </a:lnTo>
                  <a:lnTo>
                    <a:pt x="1877" y="294"/>
                  </a:lnTo>
                  <a:lnTo>
                    <a:pt x="1893" y="297"/>
                  </a:lnTo>
                  <a:close/>
                  <a:moveTo>
                    <a:pt x="1900" y="266"/>
                  </a:moveTo>
                  <a:lnTo>
                    <a:pt x="1902" y="256"/>
                  </a:lnTo>
                  <a:lnTo>
                    <a:pt x="1904" y="250"/>
                  </a:lnTo>
                  <a:lnTo>
                    <a:pt x="1888" y="247"/>
                  </a:lnTo>
                  <a:lnTo>
                    <a:pt x="1887" y="252"/>
                  </a:lnTo>
                  <a:lnTo>
                    <a:pt x="1885" y="262"/>
                  </a:lnTo>
                  <a:lnTo>
                    <a:pt x="1900" y="266"/>
                  </a:lnTo>
                  <a:close/>
                  <a:moveTo>
                    <a:pt x="1907" y="235"/>
                  </a:moveTo>
                  <a:lnTo>
                    <a:pt x="1911" y="219"/>
                  </a:lnTo>
                  <a:lnTo>
                    <a:pt x="1896" y="215"/>
                  </a:lnTo>
                  <a:lnTo>
                    <a:pt x="1892" y="231"/>
                  </a:lnTo>
                  <a:lnTo>
                    <a:pt x="1907" y="235"/>
                  </a:lnTo>
                  <a:close/>
                  <a:moveTo>
                    <a:pt x="1916" y="205"/>
                  </a:moveTo>
                  <a:lnTo>
                    <a:pt x="1921" y="190"/>
                  </a:lnTo>
                  <a:lnTo>
                    <a:pt x="1906" y="184"/>
                  </a:lnTo>
                  <a:lnTo>
                    <a:pt x="1901" y="200"/>
                  </a:lnTo>
                  <a:lnTo>
                    <a:pt x="1916" y="205"/>
                  </a:lnTo>
                  <a:close/>
                  <a:moveTo>
                    <a:pt x="1928" y="176"/>
                  </a:moveTo>
                  <a:lnTo>
                    <a:pt x="1930" y="170"/>
                  </a:lnTo>
                  <a:lnTo>
                    <a:pt x="1923" y="167"/>
                  </a:lnTo>
                  <a:lnTo>
                    <a:pt x="1930" y="171"/>
                  </a:lnTo>
                  <a:lnTo>
                    <a:pt x="1935" y="162"/>
                  </a:lnTo>
                  <a:lnTo>
                    <a:pt x="1921" y="154"/>
                  </a:lnTo>
                  <a:lnTo>
                    <a:pt x="1916" y="163"/>
                  </a:lnTo>
                  <a:lnTo>
                    <a:pt x="1916" y="163"/>
                  </a:lnTo>
                  <a:lnTo>
                    <a:pt x="1913" y="169"/>
                  </a:lnTo>
                  <a:lnTo>
                    <a:pt x="1928" y="176"/>
                  </a:lnTo>
                  <a:close/>
                  <a:moveTo>
                    <a:pt x="1943" y="147"/>
                  </a:moveTo>
                  <a:lnTo>
                    <a:pt x="1948" y="132"/>
                  </a:lnTo>
                  <a:lnTo>
                    <a:pt x="1933" y="126"/>
                  </a:lnTo>
                  <a:lnTo>
                    <a:pt x="1928" y="141"/>
                  </a:lnTo>
                  <a:lnTo>
                    <a:pt x="1943" y="147"/>
                  </a:lnTo>
                  <a:close/>
                  <a:moveTo>
                    <a:pt x="1956" y="120"/>
                  </a:moveTo>
                  <a:lnTo>
                    <a:pt x="1958" y="117"/>
                  </a:lnTo>
                  <a:lnTo>
                    <a:pt x="1952" y="112"/>
                  </a:lnTo>
                  <a:lnTo>
                    <a:pt x="1956" y="119"/>
                  </a:lnTo>
                  <a:lnTo>
                    <a:pt x="1965" y="114"/>
                  </a:lnTo>
                  <a:lnTo>
                    <a:pt x="1967" y="113"/>
                  </a:lnTo>
                  <a:lnTo>
                    <a:pt x="1967" y="112"/>
                  </a:lnTo>
                  <a:lnTo>
                    <a:pt x="1957" y="100"/>
                  </a:lnTo>
                  <a:lnTo>
                    <a:pt x="1956" y="101"/>
                  </a:lnTo>
                  <a:lnTo>
                    <a:pt x="1961" y="107"/>
                  </a:lnTo>
                  <a:lnTo>
                    <a:pt x="1957" y="100"/>
                  </a:lnTo>
                  <a:lnTo>
                    <a:pt x="1948" y="106"/>
                  </a:lnTo>
                  <a:lnTo>
                    <a:pt x="1945" y="108"/>
                  </a:lnTo>
                  <a:lnTo>
                    <a:pt x="1943" y="111"/>
                  </a:lnTo>
                  <a:lnTo>
                    <a:pt x="1956" y="120"/>
                  </a:lnTo>
                  <a:close/>
                  <a:moveTo>
                    <a:pt x="1980" y="99"/>
                  </a:moveTo>
                  <a:lnTo>
                    <a:pt x="1987" y="88"/>
                  </a:lnTo>
                  <a:lnTo>
                    <a:pt x="1987" y="87"/>
                  </a:lnTo>
                  <a:lnTo>
                    <a:pt x="1989" y="84"/>
                  </a:lnTo>
                  <a:lnTo>
                    <a:pt x="1974" y="77"/>
                  </a:lnTo>
                  <a:lnTo>
                    <a:pt x="1973" y="80"/>
                  </a:lnTo>
                  <a:lnTo>
                    <a:pt x="1980" y="84"/>
                  </a:lnTo>
                  <a:lnTo>
                    <a:pt x="1974" y="79"/>
                  </a:lnTo>
                  <a:lnTo>
                    <a:pt x="1966" y="90"/>
                  </a:lnTo>
                  <a:lnTo>
                    <a:pt x="1980" y="99"/>
                  </a:lnTo>
                  <a:close/>
                  <a:moveTo>
                    <a:pt x="1996" y="70"/>
                  </a:moveTo>
                  <a:lnTo>
                    <a:pt x="1997" y="67"/>
                  </a:lnTo>
                  <a:lnTo>
                    <a:pt x="1990" y="64"/>
                  </a:lnTo>
                  <a:lnTo>
                    <a:pt x="1991" y="72"/>
                  </a:lnTo>
                  <a:lnTo>
                    <a:pt x="2000" y="70"/>
                  </a:lnTo>
                  <a:lnTo>
                    <a:pt x="1999" y="62"/>
                  </a:lnTo>
                  <a:lnTo>
                    <a:pt x="1991" y="64"/>
                  </a:lnTo>
                  <a:lnTo>
                    <a:pt x="1992" y="67"/>
                  </a:lnTo>
                  <a:lnTo>
                    <a:pt x="2008" y="64"/>
                  </a:lnTo>
                  <a:lnTo>
                    <a:pt x="2007" y="60"/>
                  </a:lnTo>
                  <a:lnTo>
                    <a:pt x="1998" y="54"/>
                  </a:lnTo>
                  <a:lnTo>
                    <a:pt x="1989" y="56"/>
                  </a:lnTo>
                  <a:lnTo>
                    <a:pt x="1982" y="60"/>
                  </a:lnTo>
                  <a:lnTo>
                    <a:pt x="1981" y="63"/>
                  </a:lnTo>
                  <a:lnTo>
                    <a:pt x="1996" y="70"/>
                  </a:lnTo>
                  <a:close/>
                  <a:moveTo>
                    <a:pt x="1996" y="83"/>
                  </a:moveTo>
                  <a:lnTo>
                    <a:pt x="2000" y="99"/>
                  </a:lnTo>
                  <a:lnTo>
                    <a:pt x="2015" y="95"/>
                  </a:lnTo>
                  <a:lnTo>
                    <a:pt x="2012" y="79"/>
                  </a:lnTo>
                  <a:lnTo>
                    <a:pt x="1996" y="83"/>
                  </a:lnTo>
                  <a:close/>
                  <a:moveTo>
                    <a:pt x="2003" y="114"/>
                  </a:moveTo>
                  <a:lnTo>
                    <a:pt x="2005" y="129"/>
                  </a:lnTo>
                  <a:lnTo>
                    <a:pt x="2021" y="127"/>
                  </a:lnTo>
                  <a:lnTo>
                    <a:pt x="2018" y="111"/>
                  </a:lnTo>
                  <a:lnTo>
                    <a:pt x="2003" y="114"/>
                  </a:lnTo>
                  <a:close/>
                  <a:moveTo>
                    <a:pt x="2007" y="145"/>
                  </a:moveTo>
                  <a:lnTo>
                    <a:pt x="2010" y="161"/>
                  </a:lnTo>
                  <a:lnTo>
                    <a:pt x="2026" y="159"/>
                  </a:lnTo>
                  <a:lnTo>
                    <a:pt x="2023" y="143"/>
                  </a:lnTo>
                  <a:lnTo>
                    <a:pt x="2007" y="145"/>
                  </a:lnTo>
                  <a:close/>
                  <a:moveTo>
                    <a:pt x="2012" y="177"/>
                  </a:moveTo>
                  <a:lnTo>
                    <a:pt x="2014" y="193"/>
                  </a:lnTo>
                  <a:lnTo>
                    <a:pt x="2030" y="191"/>
                  </a:lnTo>
                  <a:lnTo>
                    <a:pt x="2028" y="175"/>
                  </a:lnTo>
                  <a:lnTo>
                    <a:pt x="2012" y="177"/>
                  </a:lnTo>
                  <a:close/>
                  <a:moveTo>
                    <a:pt x="2016" y="209"/>
                  </a:moveTo>
                  <a:lnTo>
                    <a:pt x="2019" y="225"/>
                  </a:lnTo>
                  <a:lnTo>
                    <a:pt x="2035" y="222"/>
                  </a:lnTo>
                  <a:lnTo>
                    <a:pt x="2032" y="207"/>
                  </a:lnTo>
                  <a:lnTo>
                    <a:pt x="2016" y="209"/>
                  </a:lnTo>
                  <a:close/>
                  <a:moveTo>
                    <a:pt x="2021" y="241"/>
                  </a:moveTo>
                  <a:lnTo>
                    <a:pt x="2024" y="256"/>
                  </a:lnTo>
                  <a:lnTo>
                    <a:pt x="2039" y="254"/>
                  </a:lnTo>
                  <a:lnTo>
                    <a:pt x="2037" y="238"/>
                  </a:lnTo>
                  <a:lnTo>
                    <a:pt x="2021" y="241"/>
                  </a:lnTo>
                  <a:close/>
                  <a:moveTo>
                    <a:pt x="2026" y="272"/>
                  </a:moveTo>
                  <a:lnTo>
                    <a:pt x="2029" y="288"/>
                  </a:lnTo>
                  <a:lnTo>
                    <a:pt x="2044" y="286"/>
                  </a:lnTo>
                  <a:lnTo>
                    <a:pt x="2042" y="270"/>
                  </a:lnTo>
                  <a:lnTo>
                    <a:pt x="2026" y="272"/>
                  </a:lnTo>
                  <a:close/>
                  <a:moveTo>
                    <a:pt x="2032" y="304"/>
                  </a:moveTo>
                  <a:lnTo>
                    <a:pt x="2036" y="320"/>
                  </a:lnTo>
                  <a:lnTo>
                    <a:pt x="2051" y="316"/>
                  </a:lnTo>
                  <a:lnTo>
                    <a:pt x="2048" y="301"/>
                  </a:lnTo>
                  <a:lnTo>
                    <a:pt x="2032" y="304"/>
                  </a:lnTo>
                  <a:close/>
                  <a:moveTo>
                    <a:pt x="2041" y="338"/>
                  </a:moveTo>
                  <a:lnTo>
                    <a:pt x="2050" y="350"/>
                  </a:lnTo>
                  <a:lnTo>
                    <a:pt x="2063" y="350"/>
                  </a:lnTo>
                  <a:lnTo>
                    <a:pt x="2064" y="348"/>
                  </a:lnTo>
                  <a:lnTo>
                    <a:pt x="2050" y="340"/>
                  </a:lnTo>
                  <a:lnTo>
                    <a:pt x="2049" y="341"/>
                  </a:lnTo>
                  <a:lnTo>
                    <a:pt x="2056" y="345"/>
                  </a:lnTo>
                  <a:lnTo>
                    <a:pt x="2063" y="341"/>
                  </a:lnTo>
                  <a:lnTo>
                    <a:pt x="2055" y="329"/>
                  </a:lnTo>
                  <a:lnTo>
                    <a:pt x="2041" y="338"/>
                  </a:lnTo>
                  <a:close/>
                  <a:moveTo>
                    <a:pt x="2072" y="335"/>
                  </a:moveTo>
                  <a:lnTo>
                    <a:pt x="2072" y="334"/>
                  </a:lnTo>
                  <a:lnTo>
                    <a:pt x="2073" y="332"/>
                  </a:lnTo>
                  <a:lnTo>
                    <a:pt x="2077" y="317"/>
                  </a:lnTo>
                  <a:lnTo>
                    <a:pt x="2061" y="313"/>
                  </a:lnTo>
                  <a:lnTo>
                    <a:pt x="2058" y="328"/>
                  </a:lnTo>
                  <a:lnTo>
                    <a:pt x="2066" y="330"/>
                  </a:lnTo>
                  <a:lnTo>
                    <a:pt x="2059" y="326"/>
                  </a:lnTo>
                  <a:lnTo>
                    <a:pt x="2059" y="326"/>
                  </a:lnTo>
                  <a:lnTo>
                    <a:pt x="2072" y="335"/>
                  </a:lnTo>
                  <a:close/>
                  <a:moveTo>
                    <a:pt x="2081" y="301"/>
                  </a:moveTo>
                  <a:lnTo>
                    <a:pt x="2083" y="292"/>
                  </a:lnTo>
                  <a:lnTo>
                    <a:pt x="2083" y="291"/>
                  </a:lnTo>
                  <a:lnTo>
                    <a:pt x="2084" y="285"/>
                  </a:lnTo>
                  <a:lnTo>
                    <a:pt x="2068" y="282"/>
                  </a:lnTo>
                  <a:lnTo>
                    <a:pt x="2067" y="289"/>
                  </a:lnTo>
                  <a:lnTo>
                    <a:pt x="2075" y="290"/>
                  </a:lnTo>
                  <a:lnTo>
                    <a:pt x="2067" y="288"/>
                  </a:lnTo>
                  <a:lnTo>
                    <a:pt x="2065" y="297"/>
                  </a:lnTo>
                  <a:lnTo>
                    <a:pt x="2081" y="301"/>
                  </a:lnTo>
                  <a:close/>
                  <a:moveTo>
                    <a:pt x="2087" y="269"/>
                  </a:moveTo>
                  <a:lnTo>
                    <a:pt x="2089" y="253"/>
                  </a:lnTo>
                  <a:lnTo>
                    <a:pt x="2073" y="251"/>
                  </a:lnTo>
                  <a:lnTo>
                    <a:pt x="2071" y="266"/>
                  </a:lnTo>
                  <a:lnTo>
                    <a:pt x="2087" y="269"/>
                  </a:lnTo>
                  <a:close/>
                  <a:moveTo>
                    <a:pt x="2092" y="237"/>
                  </a:moveTo>
                  <a:lnTo>
                    <a:pt x="2092" y="233"/>
                  </a:lnTo>
                  <a:lnTo>
                    <a:pt x="2094" y="221"/>
                  </a:lnTo>
                  <a:lnTo>
                    <a:pt x="2078" y="219"/>
                  </a:lnTo>
                  <a:lnTo>
                    <a:pt x="2077" y="230"/>
                  </a:lnTo>
                  <a:lnTo>
                    <a:pt x="2076" y="235"/>
                  </a:lnTo>
                  <a:lnTo>
                    <a:pt x="2092" y="237"/>
                  </a:lnTo>
                  <a:close/>
                  <a:moveTo>
                    <a:pt x="2096" y="205"/>
                  </a:moveTo>
                  <a:lnTo>
                    <a:pt x="2098" y="190"/>
                  </a:lnTo>
                  <a:lnTo>
                    <a:pt x="2083" y="187"/>
                  </a:lnTo>
                  <a:lnTo>
                    <a:pt x="2080" y="203"/>
                  </a:lnTo>
                  <a:lnTo>
                    <a:pt x="2096" y="205"/>
                  </a:lnTo>
                  <a:close/>
                  <a:moveTo>
                    <a:pt x="2101" y="173"/>
                  </a:moveTo>
                  <a:lnTo>
                    <a:pt x="2102" y="163"/>
                  </a:lnTo>
                  <a:lnTo>
                    <a:pt x="2103" y="158"/>
                  </a:lnTo>
                  <a:lnTo>
                    <a:pt x="2087" y="155"/>
                  </a:lnTo>
                  <a:lnTo>
                    <a:pt x="2086" y="161"/>
                  </a:lnTo>
                  <a:lnTo>
                    <a:pt x="2085" y="171"/>
                  </a:lnTo>
                  <a:lnTo>
                    <a:pt x="2101" y="173"/>
                  </a:lnTo>
                  <a:close/>
                  <a:moveTo>
                    <a:pt x="2105" y="142"/>
                  </a:moveTo>
                  <a:lnTo>
                    <a:pt x="2107" y="126"/>
                  </a:lnTo>
                  <a:lnTo>
                    <a:pt x="2091" y="124"/>
                  </a:lnTo>
                  <a:lnTo>
                    <a:pt x="2089" y="140"/>
                  </a:lnTo>
                  <a:lnTo>
                    <a:pt x="2105" y="142"/>
                  </a:lnTo>
                  <a:close/>
                  <a:moveTo>
                    <a:pt x="2109" y="110"/>
                  </a:moveTo>
                  <a:lnTo>
                    <a:pt x="2111" y="94"/>
                  </a:lnTo>
                  <a:lnTo>
                    <a:pt x="2095" y="92"/>
                  </a:lnTo>
                  <a:lnTo>
                    <a:pt x="2093" y="108"/>
                  </a:lnTo>
                  <a:lnTo>
                    <a:pt x="2109" y="110"/>
                  </a:lnTo>
                  <a:close/>
                  <a:moveTo>
                    <a:pt x="2114" y="78"/>
                  </a:moveTo>
                  <a:lnTo>
                    <a:pt x="2117" y="63"/>
                  </a:lnTo>
                  <a:lnTo>
                    <a:pt x="2101" y="60"/>
                  </a:lnTo>
                  <a:lnTo>
                    <a:pt x="2098" y="76"/>
                  </a:lnTo>
                  <a:lnTo>
                    <a:pt x="2114" y="78"/>
                  </a:lnTo>
                  <a:close/>
                  <a:moveTo>
                    <a:pt x="2119" y="47"/>
                  </a:moveTo>
                  <a:lnTo>
                    <a:pt x="2121" y="36"/>
                  </a:lnTo>
                  <a:lnTo>
                    <a:pt x="2113" y="35"/>
                  </a:lnTo>
                  <a:lnTo>
                    <a:pt x="2111" y="42"/>
                  </a:lnTo>
                  <a:lnTo>
                    <a:pt x="2116" y="44"/>
                  </a:lnTo>
                  <a:lnTo>
                    <a:pt x="2120" y="28"/>
                  </a:lnTo>
                  <a:lnTo>
                    <a:pt x="2115" y="27"/>
                  </a:lnTo>
                  <a:lnTo>
                    <a:pt x="2105" y="33"/>
                  </a:lnTo>
                  <a:lnTo>
                    <a:pt x="2103" y="44"/>
                  </a:lnTo>
                  <a:lnTo>
                    <a:pt x="2119" y="47"/>
                  </a:lnTo>
                  <a:close/>
                  <a:moveTo>
                    <a:pt x="2125" y="42"/>
                  </a:moveTo>
                  <a:lnTo>
                    <a:pt x="2127" y="57"/>
                  </a:lnTo>
                  <a:lnTo>
                    <a:pt x="2143" y="55"/>
                  </a:lnTo>
                  <a:lnTo>
                    <a:pt x="2140" y="39"/>
                  </a:lnTo>
                  <a:lnTo>
                    <a:pt x="2125" y="42"/>
                  </a:lnTo>
                  <a:close/>
                  <a:moveTo>
                    <a:pt x="2130" y="73"/>
                  </a:moveTo>
                  <a:lnTo>
                    <a:pt x="2133" y="89"/>
                  </a:lnTo>
                  <a:lnTo>
                    <a:pt x="2149" y="86"/>
                  </a:lnTo>
                  <a:lnTo>
                    <a:pt x="2146" y="70"/>
                  </a:lnTo>
                  <a:lnTo>
                    <a:pt x="2130" y="73"/>
                  </a:lnTo>
                  <a:close/>
                  <a:moveTo>
                    <a:pt x="2136" y="105"/>
                  </a:moveTo>
                  <a:lnTo>
                    <a:pt x="2138" y="121"/>
                  </a:lnTo>
                  <a:lnTo>
                    <a:pt x="2154" y="118"/>
                  </a:lnTo>
                  <a:lnTo>
                    <a:pt x="2151" y="102"/>
                  </a:lnTo>
                  <a:lnTo>
                    <a:pt x="2136" y="105"/>
                  </a:lnTo>
                  <a:close/>
                  <a:moveTo>
                    <a:pt x="2141" y="136"/>
                  </a:moveTo>
                  <a:lnTo>
                    <a:pt x="2143" y="149"/>
                  </a:lnTo>
                  <a:lnTo>
                    <a:pt x="2144" y="153"/>
                  </a:lnTo>
                  <a:lnTo>
                    <a:pt x="2160" y="149"/>
                  </a:lnTo>
                  <a:lnTo>
                    <a:pt x="2159" y="146"/>
                  </a:lnTo>
                  <a:lnTo>
                    <a:pt x="2157" y="134"/>
                  </a:lnTo>
                  <a:lnTo>
                    <a:pt x="2141" y="136"/>
                  </a:lnTo>
                  <a:close/>
                  <a:moveTo>
                    <a:pt x="2148" y="168"/>
                  </a:moveTo>
                  <a:lnTo>
                    <a:pt x="2152" y="184"/>
                  </a:lnTo>
                  <a:lnTo>
                    <a:pt x="2167" y="180"/>
                  </a:lnTo>
                  <a:lnTo>
                    <a:pt x="2163" y="164"/>
                  </a:lnTo>
                  <a:lnTo>
                    <a:pt x="2148" y="168"/>
                  </a:lnTo>
                  <a:close/>
                  <a:moveTo>
                    <a:pt x="2158" y="200"/>
                  </a:moveTo>
                  <a:lnTo>
                    <a:pt x="2163" y="211"/>
                  </a:lnTo>
                  <a:lnTo>
                    <a:pt x="2171" y="215"/>
                  </a:lnTo>
                  <a:lnTo>
                    <a:pt x="2175" y="215"/>
                  </a:lnTo>
                  <a:lnTo>
                    <a:pt x="2173" y="199"/>
                  </a:lnTo>
                  <a:lnTo>
                    <a:pt x="2169" y="200"/>
                  </a:lnTo>
                  <a:lnTo>
                    <a:pt x="2170" y="208"/>
                  </a:lnTo>
                  <a:lnTo>
                    <a:pt x="2177" y="204"/>
                  </a:lnTo>
                  <a:lnTo>
                    <a:pt x="2172" y="193"/>
                  </a:lnTo>
                  <a:lnTo>
                    <a:pt x="2158" y="200"/>
                  </a:lnTo>
                  <a:close/>
                  <a:moveTo>
                    <a:pt x="2192" y="201"/>
                  </a:moveTo>
                  <a:lnTo>
                    <a:pt x="2196" y="195"/>
                  </a:lnTo>
                  <a:lnTo>
                    <a:pt x="2189" y="191"/>
                  </a:lnTo>
                  <a:lnTo>
                    <a:pt x="2182" y="195"/>
                  </a:lnTo>
                  <a:lnTo>
                    <a:pt x="2186" y="202"/>
                  </a:lnTo>
                  <a:lnTo>
                    <a:pt x="2200" y="195"/>
                  </a:lnTo>
                  <a:lnTo>
                    <a:pt x="2196" y="187"/>
                  </a:lnTo>
                  <a:lnTo>
                    <a:pt x="2182" y="187"/>
                  </a:lnTo>
                  <a:lnTo>
                    <a:pt x="2179" y="193"/>
                  </a:lnTo>
                  <a:lnTo>
                    <a:pt x="2192" y="201"/>
                  </a:lnTo>
                  <a:close/>
                  <a:moveTo>
                    <a:pt x="2206" y="215"/>
                  </a:moveTo>
                  <a:lnTo>
                    <a:pt x="2212" y="212"/>
                  </a:lnTo>
                  <a:lnTo>
                    <a:pt x="2213" y="211"/>
                  </a:lnTo>
                  <a:lnTo>
                    <a:pt x="2221" y="205"/>
                  </a:lnTo>
                  <a:lnTo>
                    <a:pt x="2211" y="192"/>
                  </a:lnTo>
                  <a:lnTo>
                    <a:pt x="2204" y="198"/>
                  </a:lnTo>
                  <a:lnTo>
                    <a:pt x="2208" y="205"/>
                  </a:lnTo>
                  <a:lnTo>
                    <a:pt x="2205" y="197"/>
                  </a:lnTo>
                  <a:lnTo>
                    <a:pt x="2199" y="200"/>
                  </a:lnTo>
                  <a:lnTo>
                    <a:pt x="2206" y="215"/>
                  </a:lnTo>
                  <a:close/>
                  <a:moveTo>
                    <a:pt x="2222" y="207"/>
                  </a:moveTo>
                  <a:lnTo>
                    <a:pt x="2230" y="219"/>
                  </a:lnTo>
                  <a:lnTo>
                    <a:pt x="2237" y="215"/>
                  </a:lnTo>
                  <a:lnTo>
                    <a:pt x="2229" y="218"/>
                  </a:lnTo>
                  <a:lnTo>
                    <a:pt x="2229" y="219"/>
                  </a:lnTo>
                  <a:lnTo>
                    <a:pt x="2245" y="214"/>
                  </a:lnTo>
                  <a:lnTo>
                    <a:pt x="2244" y="213"/>
                  </a:lnTo>
                  <a:lnTo>
                    <a:pt x="2244" y="211"/>
                  </a:lnTo>
                  <a:lnTo>
                    <a:pt x="2236" y="199"/>
                  </a:lnTo>
                  <a:lnTo>
                    <a:pt x="2222" y="207"/>
                  </a:lnTo>
                  <a:close/>
                  <a:moveTo>
                    <a:pt x="2234" y="234"/>
                  </a:moveTo>
                  <a:lnTo>
                    <a:pt x="2239" y="249"/>
                  </a:lnTo>
                  <a:lnTo>
                    <a:pt x="2239" y="249"/>
                  </a:lnTo>
                  <a:lnTo>
                    <a:pt x="2254" y="245"/>
                  </a:lnTo>
                  <a:lnTo>
                    <a:pt x="2254" y="245"/>
                  </a:lnTo>
                  <a:lnTo>
                    <a:pt x="2249" y="230"/>
                  </a:lnTo>
                  <a:lnTo>
                    <a:pt x="2234" y="234"/>
                  </a:lnTo>
                  <a:close/>
                  <a:moveTo>
                    <a:pt x="2242" y="265"/>
                  </a:moveTo>
                  <a:lnTo>
                    <a:pt x="2246" y="281"/>
                  </a:lnTo>
                  <a:lnTo>
                    <a:pt x="2262" y="277"/>
                  </a:lnTo>
                  <a:lnTo>
                    <a:pt x="2258" y="261"/>
                  </a:lnTo>
                  <a:lnTo>
                    <a:pt x="2242" y="265"/>
                  </a:lnTo>
                  <a:close/>
                  <a:moveTo>
                    <a:pt x="2253" y="298"/>
                  </a:moveTo>
                  <a:lnTo>
                    <a:pt x="2258" y="306"/>
                  </a:lnTo>
                  <a:lnTo>
                    <a:pt x="2267" y="309"/>
                  </a:lnTo>
                  <a:lnTo>
                    <a:pt x="2273" y="308"/>
                  </a:lnTo>
                  <a:lnTo>
                    <a:pt x="2269" y="292"/>
                  </a:lnTo>
                  <a:lnTo>
                    <a:pt x="2263" y="294"/>
                  </a:lnTo>
                  <a:lnTo>
                    <a:pt x="2265" y="301"/>
                  </a:lnTo>
                  <a:lnTo>
                    <a:pt x="2272" y="297"/>
                  </a:lnTo>
                  <a:lnTo>
                    <a:pt x="2267" y="289"/>
                  </a:lnTo>
                  <a:lnTo>
                    <a:pt x="2253" y="298"/>
                  </a:lnTo>
                  <a:close/>
                  <a:moveTo>
                    <a:pt x="2289" y="294"/>
                  </a:moveTo>
                  <a:lnTo>
                    <a:pt x="2290" y="292"/>
                  </a:lnTo>
                  <a:lnTo>
                    <a:pt x="2284" y="287"/>
                  </a:lnTo>
                  <a:lnTo>
                    <a:pt x="2290" y="293"/>
                  </a:lnTo>
                  <a:lnTo>
                    <a:pt x="2299" y="283"/>
                  </a:lnTo>
                  <a:lnTo>
                    <a:pt x="2301" y="281"/>
                  </a:lnTo>
                  <a:lnTo>
                    <a:pt x="2301" y="281"/>
                  </a:lnTo>
                  <a:lnTo>
                    <a:pt x="2287" y="274"/>
                  </a:lnTo>
                  <a:lnTo>
                    <a:pt x="2286" y="274"/>
                  </a:lnTo>
                  <a:lnTo>
                    <a:pt x="2294" y="278"/>
                  </a:lnTo>
                  <a:lnTo>
                    <a:pt x="2288" y="272"/>
                  </a:lnTo>
                  <a:lnTo>
                    <a:pt x="2278" y="282"/>
                  </a:lnTo>
                  <a:lnTo>
                    <a:pt x="2278" y="282"/>
                  </a:lnTo>
                  <a:lnTo>
                    <a:pt x="2276" y="284"/>
                  </a:lnTo>
                  <a:lnTo>
                    <a:pt x="2289" y="294"/>
                  </a:lnTo>
                  <a:close/>
                  <a:moveTo>
                    <a:pt x="2308" y="267"/>
                  </a:moveTo>
                  <a:lnTo>
                    <a:pt x="2311" y="262"/>
                  </a:lnTo>
                  <a:lnTo>
                    <a:pt x="2311" y="260"/>
                  </a:lnTo>
                  <a:lnTo>
                    <a:pt x="2314" y="250"/>
                  </a:lnTo>
                  <a:lnTo>
                    <a:pt x="2298" y="246"/>
                  </a:lnTo>
                  <a:lnTo>
                    <a:pt x="2295" y="256"/>
                  </a:lnTo>
                  <a:lnTo>
                    <a:pt x="2303" y="258"/>
                  </a:lnTo>
                  <a:lnTo>
                    <a:pt x="2296" y="255"/>
                  </a:lnTo>
                  <a:lnTo>
                    <a:pt x="2294" y="260"/>
                  </a:lnTo>
                  <a:lnTo>
                    <a:pt x="2308" y="267"/>
                  </a:lnTo>
                  <a:close/>
                  <a:moveTo>
                    <a:pt x="2317" y="234"/>
                  </a:moveTo>
                  <a:lnTo>
                    <a:pt x="2321" y="219"/>
                  </a:lnTo>
                  <a:lnTo>
                    <a:pt x="2321" y="219"/>
                  </a:lnTo>
                  <a:lnTo>
                    <a:pt x="2305" y="214"/>
                  </a:lnTo>
                  <a:lnTo>
                    <a:pt x="2305" y="215"/>
                  </a:lnTo>
                  <a:lnTo>
                    <a:pt x="2301" y="230"/>
                  </a:lnTo>
                  <a:lnTo>
                    <a:pt x="2317" y="234"/>
                  </a:lnTo>
                  <a:close/>
                  <a:moveTo>
                    <a:pt x="2325" y="204"/>
                  </a:moveTo>
                  <a:lnTo>
                    <a:pt x="2330" y="188"/>
                  </a:lnTo>
                  <a:lnTo>
                    <a:pt x="2315" y="184"/>
                  </a:lnTo>
                  <a:lnTo>
                    <a:pt x="2310" y="199"/>
                  </a:lnTo>
                  <a:lnTo>
                    <a:pt x="2325" y="204"/>
                  </a:lnTo>
                  <a:close/>
                  <a:moveTo>
                    <a:pt x="2337" y="176"/>
                  </a:moveTo>
                  <a:lnTo>
                    <a:pt x="2339" y="174"/>
                  </a:lnTo>
                  <a:lnTo>
                    <a:pt x="2332" y="170"/>
                  </a:lnTo>
                  <a:lnTo>
                    <a:pt x="2333" y="178"/>
                  </a:lnTo>
                  <a:lnTo>
                    <a:pt x="2343" y="176"/>
                  </a:lnTo>
                  <a:lnTo>
                    <a:pt x="2341" y="168"/>
                  </a:lnTo>
                  <a:lnTo>
                    <a:pt x="2336" y="175"/>
                  </a:lnTo>
                  <a:lnTo>
                    <a:pt x="2339" y="177"/>
                  </a:lnTo>
                  <a:lnTo>
                    <a:pt x="2349" y="164"/>
                  </a:lnTo>
                  <a:lnTo>
                    <a:pt x="2346" y="162"/>
                  </a:lnTo>
                  <a:lnTo>
                    <a:pt x="2340" y="160"/>
                  </a:lnTo>
                  <a:lnTo>
                    <a:pt x="2331" y="162"/>
                  </a:lnTo>
                  <a:lnTo>
                    <a:pt x="2325" y="166"/>
                  </a:lnTo>
                  <a:lnTo>
                    <a:pt x="2324" y="168"/>
                  </a:lnTo>
                  <a:lnTo>
                    <a:pt x="2337" y="176"/>
                  </a:lnTo>
                  <a:close/>
                  <a:moveTo>
                    <a:pt x="2350" y="187"/>
                  </a:moveTo>
                  <a:lnTo>
                    <a:pt x="2354" y="192"/>
                  </a:lnTo>
                  <a:lnTo>
                    <a:pt x="2360" y="199"/>
                  </a:lnTo>
                  <a:lnTo>
                    <a:pt x="2372" y="188"/>
                  </a:lnTo>
                  <a:lnTo>
                    <a:pt x="2366" y="182"/>
                  </a:lnTo>
                  <a:lnTo>
                    <a:pt x="2362" y="176"/>
                  </a:lnTo>
                  <a:lnTo>
                    <a:pt x="2350" y="187"/>
                  </a:lnTo>
                  <a:close/>
                  <a:moveTo>
                    <a:pt x="2386" y="204"/>
                  </a:moveTo>
                  <a:lnTo>
                    <a:pt x="2395" y="193"/>
                  </a:lnTo>
                  <a:lnTo>
                    <a:pt x="2396" y="191"/>
                  </a:lnTo>
                  <a:lnTo>
                    <a:pt x="2397" y="189"/>
                  </a:lnTo>
                  <a:lnTo>
                    <a:pt x="2382" y="183"/>
                  </a:lnTo>
                  <a:lnTo>
                    <a:pt x="2381" y="185"/>
                  </a:lnTo>
                  <a:lnTo>
                    <a:pt x="2389" y="188"/>
                  </a:lnTo>
                  <a:lnTo>
                    <a:pt x="2383" y="183"/>
                  </a:lnTo>
                  <a:lnTo>
                    <a:pt x="2374" y="194"/>
                  </a:lnTo>
                  <a:lnTo>
                    <a:pt x="2386" y="204"/>
                  </a:lnTo>
                  <a:close/>
                  <a:moveTo>
                    <a:pt x="2403" y="174"/>
                  </a:moveTo>
                  <a:lnTo>
                    <a:pt x="2406" y="166"/>
                  </a:lnTo>
                  <a:lnTo>
                    <a:pt x="2406" y="166"/>
                  </a:lnTo>
                  <a:lnTo>
                    <a:pt x="2408" y="158"/>
                  </a:lnTo>
                  <a:lnTo>
                    <a:pt x="2393" y="153"/>
                  </a:lnTo>
                  <a:lnTo>
                    <a:pt x="2391" y="161"/>
                  </a:lnTo>
                  <a:lnTo>
                    <a:pt x="2398" y="163"/>
                  </a:lnTo>
                  <a:lnTo>
                    <a:pt x="2391" y="160"/>
                  </a:lnTo>
                  <a:lnTo>
                    <a:pt x="2388" y="168"/>
                  </a:lnTo>
                  <a:lnTo>
                    <a:pt x="2403" y="174"/>
                  </a:lnTo>
                  <a:close/>
                  <a:moveTo>
                    <a:pt x="2413" y="143"/>
                  </a:moveTo>
                  <a:lnTo>
                    <a:pt x="2415" y="134"/>
                  </a:lnTo>
                  <a:lnTo>
                    <a:pt x="2408" y="132"/>
                  </a:lnTo>
                  <a:lnTo>
                    <a:pt x="2415" y="136"/>
                  </a:lnTo>
                  <a:lnTo>
                    <a:pt x="2418" y="129"/>
                  </a:lnTo>
                  <a:lnTo>
                    <a:pt x="2404" y="122"/>
                  </a:lnTo>
                  <a:lnTo>
                    <a:pt x="2401" y="128"/>
                  </a:lnTo>
                  <a:lnTo>
                    <a:pt x="2400" y="130"/>
                  </a:lnTo>
                  <a:lnTo>
                    <a:pt x="2398" y="138"/>
                  </a:lnTo>
                  <a:lnTo>
                    <a:pt x="2413" y="143"/>
                  </a:lnTo>
                  <a:close/>
                  <a:moveTo>
                    <a:pt x="2411" y="119"/>
                  </a:moveTo>
                  <a:lnTo>
                    <a:pt x="2417" y="134"/>
                  </a:lnTo>
                  <a:lnTo>
                    <a:pt x="2432" y="128"/>
                  </a:lnTo>
                  <a:lnTo>
                    <a:pt x="2426" y="113"/>
                  </a:lnTo>
                  <a:lnTo>
                    <a:pt x="2411" y="119"/>
                  </a:lnTo>
                  <a:close/>
                  <a:moveTo>
                    <a:pt x="8" y="168"/>
                  </a:moveTo>
                  <a:lnTo>
                    <a:pt x="17" y="162"/>
                  </a:lnTo>
                  <a:lnTo>
                    <a:pt x="13" y="155"/>
                  </a:lnTo>
                  <a:lnTo>
                    <a:pt x="16" y="163"/>
                  </a:lnTo>
                  <a:lnTo>
                    <a:pt x="21" y="161"/>
                  </a:lnTo>
                  <a:lnTo>
                    <a:pt x="15" y="146"/>
                  </a:lnTo>
                  <a:lnTo>
                    <a:pt x="10" y="148"/>
                  </a:lnTo>
                  <a:lnTo>
                    <a:pt x="9" y="149"/>
                  </a:lnTo>
                  <a:lnTo>
                    <a:pt x="0" y="154"/>
                  </a:lnTo>
                  <a:lnTo>
                    <a:pt x="8" y="1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245">
              <a:extLst>
                <a:ext uri="{FF2B5EF4-FFF2-40B4-BE49-F238E27FC236}">
                  <a16:creationId xmlns:a16="http://schemas.microsoft.com/office/drawing/2014/main" id="{4174A8AB-38EA-4B66-820F-A3945CEB18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2088" y="2878138"/>
              <a:ext cx="3856038" cy="627063"/>
            </a:xfrm>
            <a:custGeom>
              <a:avLst/>
              <a:gdLst>
                <a:gd name="T0" fmla="*/ 81 w 2429"/>
                <a:gd name="T1" fmla="*/ 262 h 395"/>
                <a:gd name="T2" fmla="*/ 128 w 2429"/>
                <a:gd name="T3" fmla="*/ 240 h 395"/>
                <a:gd name="T4" fmla="*/ 173 w 2429"/>
                <a:gd name="T5" fmla="*/ 149 h 395"/>
                <a:gd name="T6" fmla="*/ 202 w 2429"/>
                <a:gd name="T7" fmla="*/ 274 h 395"/>
                <a:gd name="T8" fmla="*/ 255 w 2429"/>
                <a:gd name="T9" fmla="*/ 325 h 395"/>
                <a:gd name="T10" fmla="*/ 273 w 2429"/>
                <a:gd name="T11" fmla="*/ 197 h 395"/>
                <a:gd name="T12" fmla="*/ 275 w 2429"/>
                <a:gd name="T13" fmla="*/ 35 h 395"/>
                <a:gd name="T14" fmla="*/ 315 w 2429"/>
                <a:gd name="T15" fmla="*/ 61 h 395"/>
                <a:gd name="T16" fmla="*/ 371 w 2429"/>
                <a:gd name="T17" fmla="*/ 137 h 395"/>
                <a:gd name="T18" fmla="*/ 422 w 2429"/>
                <a:gd name="T19" fmla="*/ 251 h 395"/>
                <a:gd name="T20" fmla="*/ 466 w 2429"/>
                <a:gd name="T21" fmla="*/ 229 h 395"/>
                <a:gd name="T22" fmla="*/ 488 w 2429"/>
                <a:gd name="T23" fmla="*/ 340 h 395"/>
                <a:gd name="T24" fmla="*/ 528 w 2429"/>
                <a:gd name="T25" fmla="*/ 202 h 395"/>
                <a:gd name="T26" fmla="*/ 549 w 2429"/>
                <a:gd name="T27" fmla="*/ 152 h 395"/>
                <a:gd name="T28" fmla="*/ 584 w 2429"/>
                <a:gd name="T29" fmla="*/ 243 h 395"/>
                <a:gd name="T30" fmla="*/ 608 w 2429"/>
                <a:gd name="T31" fmla="*/ 227 h 395"/>
                <a:gd name="T32" fmla="*/ 642 w 2429"/>
                <a:gd name="T33" fmla="*/ 228 h 395"/>
                <a:gd name="T34" fmla="*/ 703 w 2429"/>
                <a:gd name="T35" fmla="*/ 77 h 395"/>
                <a:gd name="T36" fmla="*/ 725 w 2429"/>
                <a:gd name="T37" fmla="*/ 132 h 395"/>
                <a:gd name="T38" fmla="*/ 759 w 2429"/>
                <a:gd name="T39" fmla="*/ 240 h 395"/>
                <a:gd name="T40" fmla="*/ 805 w 2429"/>
                <a:gd name="T41" fmla="*/ 247 h 395"/>
                <a:gd name="T42" fmla="*/ 835 w 2429"/>
                <a:gd name="T43" fmla="*/ 163 h 395"/>
                <a:gd name="T44" fmla="*/ 862 w 2429"/>
                <a:gd name="T45" fmla="*/ 255 h 395"/>
                <a:gd name="T46" fmla="*/ 924 w 2429"/>
                <a:gd name="T47" fmla="*/ 184 h 395"/>
                <a:gd name="T48" fmla="*/ 973 w 2429"/>
                <a:gd name="T49" fmla="*/ 242 h 395"/>
                <a:gd name="T50" fmla="*/ 1005 w 2429"/>
                <a:gd name="T51" fmla="*/ 187 h 395"/>
                <a:gd name="T52" fmla="*/ 1024 w 2429"/>
                <a:gd name="T53" fmla="*/ 61 h 395"/>
                <a:gd name="T54" fmla="*/ 1051 w 2429"/>
                <a:gd name="T55" fmla="*/ 144 h 395"/>
                <a:gd name="T56" fmla="*/ 1093 w 2429"/>
                <a:gd name="T57" fmla="*/ 264 h 395"/>
                <a:gd name="T58" fmla="*/ 1141 w 2429"/>
                <a:gd name="T59" fmla="*/ 211 h 395"/>
                <a:gd name="T60" fmla="*/ 1196 w 2429"/>
                <a:gd name="T61" fmla="*/ 231 h 395"/>
                <a:gd name="T62" fmla="*/ 1277 w 2429"/>
                <a:gd name="T63" fmla="*/ 210 h 395"/>
                <a:gd name="T64" fmla="*/ 1329 w 2429"/>
                <a:gd name="T65" fmla="*/ 211 h 395"/>
                <a:gd name="T66" fmla="*/ 1368 w 2429"/>
                <a:gd name="T67" fmla="*/ 298 h 395"/>
                <a:gd name="T68" fmla="*/ 1402 w 2429"/>
                <a:gd name="T69" fmla="*/ 252 h 395"/>
                <a:gd name="T70" fmla="*/ 1417 w 2429"/>
                <a:gd name="T71" fmla="*/ 346 h 395"/>
                <a:gd name="T72" fmla="*/ 1459 w 2429"/>
                <a:gd name="T73" fmla="*/ 320 h 395"/>
                <a:gd name="T74" fmla="*/ 1496 w 2429"/>
                <a:gd name="T75" fmla="*/ 164 h 395"/>
                <a:gd name="T76" fmla="*/ 1536 w 2429"/>
                <a:gd name="T77" fmla="*/ 147 h 395"/>
                <a:gd name="T78" fmla="*/ 1577 w 2429"/>
                <a:gd name="T79" fmla="*/ 246 h 395"/>
                <a:gd name="T80" fmla="*/ 1618 w 2429"/>
                <a:gd name="T81" fmla="*/ 178 h 395"/>
                <a:gd name="T82" fmla="*/ 1685 w 2429"/>
                <a:gd name="T83" fmla="*/ 242 h 395"/>
                <a:gd name="T84" fmla="*/ 1721 w 2429"/>
                <a:gd name="T85" fmla="*/ 242 h 395"/>
                <a:gd name="T86" fmla="*/ 1747 w 2429"/>
                <a:gd name="T87" fmla="*/ 234 h 395"/>
                <a:gd name="T88" fmla="*/ 1813 w 2429"/>
                <a:gd name="T89" fmla="*/ 274 h 395"/>
                <a:gd name="T90" fmla="*/ 1864 w 2429"/>
                <a:gd name="T91" fmla="*/ 302 h 395"/>
                <a:gd name="T92" fmla="*/ 1904 w 2429"/>
                <a:gd name="T93" fmla="*/ 272 h 395"/>
                <a:gd name="T94" fmla="*/ 1953 w 2429"/>
                <a:gd name="T95" fmla="*/ 136 h 395"/>
                <a:gd name="T96" fmla="*/ 1978 w 2429"/>
                <a:gd name="T97" fmla="*/ 105 h 395"/>
                <a:gd name="T98" fmla="*/ 2013 w 2429"/>
                <a:gd name="T99" fmla="*/ 172 h 395"/>
                <a:gd name="T100" fmla="*/ 2047 w 2429"/>
                <a:gd name="T101" fmla="*/ 308 h 395"/>
                <a:gd name="T102" fmla="*/ 2066 w 2429"/>
                <a:gd name="T103" fmla="*/ 326 h 395"/>
                <a:gd name="T104" fmla="*/ 2088 w 2429"/>
                <a:gd name="T105" fmla="*/ 154 h 395"/>
                <a:gd name="T106" fmla="*/ 2105 w 2429"/>
                <a:gd name="T107" fmla="*/ 40 h 395"/>
                <a:gd name="T108" fmla="*/ 2159 w 2429"/>
                <a:gd name="T109" fmla="*/ 131 h 395"/>
                <a:gd name="T110" fmla="*/ 2199 w 2429"/>
                <a:gd name="T111" fmla="*/ 189 h 395"/>
                <a:gd name="T112" fmla="*/ 2215 w 2429"/>
                <a:gd name="T113" fmla="*/ 210 h 395"/>
                <a:gd name="T114" fmla="*/ 2275 w 2429"/>
                <a:gd name="T115" fmla="*/ 317 h 395"/>
                <a:gd name="T116" fmla="*/ 2323 w 2429"/>
                <a:gd name="T117" fmla="*/ 223 h 395"/>
                <a:gd name="T118" fmla="*/ 2381 w 2429"/>
                <a:gd name="T119" fmla="*/ 210 h 395"/>
                <a:gd name="T120" fmla="*/ 2407 w 2429"/>
                <a:gd name="T121" fmla="*/ 14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29" h="395">
                  <a:moveTo>
                    <a:pt x="32" y="207"/>
                  </a:moveTo>
                  <a:lnTo>
                    <a:pt x="35" y="207"/>
                  </a:lnTo>
                  <a:lnTo>
                    <a:pt x="34" y="199"/>
                  </a:lnTo>
                  <a:lnTo>
                    <a:pt x="30" y="205"/>
                  </a:lnTo>
                  <a:lnTo>
                    <a:pt x="39" y="211"/>
                  </a:lnTo>
                  <a:lnTo>
                    <a:pt x="44" y="205"/>
                  </a:lnTo>
                  <a:lnTo>
                    <a:pt x="38" y="210"/>
                  </a:lnTo>
                  <a:lnTo>
                    <a:pt x="39" y="211"/>
                  </a:lnTo>
                  <a:lnTo>
                    <a:pt x="51" y="201"/>
                  </a:lnTo>
                  <a:lnTo>
                    <a:pt x="50" y="199"/>
                  </a:lnTo>
                  <a:lnTo>
                    <a:pt x="48" y="198"/>
                  </a:lnTo>
                  <a:lnTo>
                    <a:pt x="38" y="192"/>
                  </a:lnTo>
                  <a:lnTo>
                    <a:pt x="34" y="191"/>
                  </a:lnTo>
                  <a:lnTo>
                    <a:pt x="31" y="191"/>
                  </a:lnTo>
                  <a:lnTo>
                    <a:pt x="32" y="207"/>
                  </a:lnTo>
                  <a:close/>
                  <a:moveTo>
                    <a:pt x="48" y="223"/>
                  </a:moveTo>
                  <a:lnTo>
                    <a:pt x="56" y="234"/>
                  </a:lnTo>
                  <a:lnTo>
                    <a:pt x="58" y="236"/>
                  </a:lnTo>
                  <a:lnTo>
                    <a:pt x="70" y="227"/>
                  </a:lnTo>
                  <a:lnTo>
                    <a:pt x="69" y="225"/>
                  </a:lnTo>
                  <a:lnTo>
                    <a:pt x="61" y="214"/>
                  </a:lnTo>
                  <a:lnTo>
                    <a:pt x="48" y="223"/>
                  </a:lnTo>
                  <a:close/>
                  <a:moveTo>
                    <a:pt x="68" y="249"/>
                  </a:moveTo>
                  <a:lnTo>
                    <a:pt x="76" y="258"/>
                  </a:lnTo>
                  <a:lnTo>
                    <a:pt x="77" y="259"/>
                  </a:lnTo>
                  <a:lnTo>
                    <a:pt x="81" y="262"/>
                  </a:lnTo>
                  <a:lnTo>
                    <a:pt x="90" y="249"/>
                  </a:lnTo>
                  <a:lnTo>
                    <a:pt x="86" y="246"/>
                  </a:lnTo>
                  <a:lnTo>
                    <a:pt x="82" y="253"/>
                  </a:lnTo>
                  <a:lnTo>
                    <a:pt x="88" y="247"/>
                  </a:lnTo>
                  <a:lnTo>
                    <a:pt x="80" y="239"/>
                  </a:lnTo>
                  <a:lnTo>
                    <a:pt x="68" y="249"/>
                  </a:lnTo>
                  <a:close/>
                  <a:moveTo>
                    <a:pt x="99" y="269"/>
                  </a:moveTo>
                  <a:lnTo>
                    <a:pt x="100" y="269"/>
                  </a:lnTo>
                  <a:lnTo>
                    <a:pt x="105" y="268"/>
                  </a:lnTo>
                  <a:lnTo>
                    <a:pt x="114" y="261"/>
                  </a:lnTo>
                  <a:lnTo>
                    <a:pt x="117" y="259"/>
                  </a:lnTo>
                  <a:lnTo>
                    <a:pt x="119" y="256"/>
                  </a:lnTo>
                  <a:lnTo>
                    <a:pt x="105" y="247"/>
                  </a:lnTo>
                  <a:lnTo>
                    <a:pt x="103" y="250"/>
                  </a:lnTo>
                  <a:lnTo>
                    <a:pt x="110" y="255"/>
                  </a:lnTo>
                  <a:lnTo>
                    <a:pt x="106" y="248"/>
                  </a:lnTo>
                  <a:lnTo>
                    <a:pt x="96" y="254"/>
                  </a:lnTo>
                  <a:lnTo>
                    <a:pt x="101" y="261"/>
                  </a:lnTo>
                  <a:lnTo>
                    <a:pt x="102" y="253"/>
                  </a:lnTo>
                  <a:lnTo>
                    <a:pt x="101" y="253"/>
                  </a:lnTo>
                  <a:lnTo>
                    <a:pt x="99" y="269"/>
                  </a:lnTo>
                  <a:close/>
                  <a:moveTo>
                    <a:pt x="128" y="240"/>
                  </a:moveTo>
                  <a:lnTo>
                    <a:pt x="133" y="225"/>
                  </a:lnTo>
                  <a:lnTo>
                    <a:pt x="118" y="220"/>
                  </a:lnTo>
                  <a:lnTo>
                    <a:pt x="113" y="235"/>
                  </a:lnTo>
                  <a:lnTo>
                    <a:pt x="128" y="240"/>
                  </a:lnTo>
                  <a:close/>
                  <a:moveTo>
                    <a:pt x="139" y="209"/>
                  </a:moveTo>
                  <a:lnTo>
                    <a:pt x="143" y="194"/>
                  </a:lnTo>
                  <a:lnTo>
                    <a:pt x="128" y="190"/>
                  </a:lnTo>
                  <a:lnTo>
                    <a:pt x="123" y="205"/>
                  </a:lnTo>
                  <a:lnTo>
                    <a:pt x="139" y="209"/>
                  </a:lnTo>
                  <a:close/>
                  <a:moveTo>
                    <a:pt x="147" y="179"/>
                  </a:moveTo>
                  <a:lnTo>
                    <a:pt x="152" y="163"/>
                  </a:lnTo>
                  <a:lnTo>
                    <a:pt x="137" y="159"/>
                  </a:lnTo>
                  <a:lnTo>
                    <a:pt x="132" y="174"/>
                  </a:lnTo>
                  <a:lnTo>
                    <a:pt x="147" y="179"/>
                  </a:lnTo>
                  <a:close/>
                  <a:moveTo>
                    <a:pt x="156" y="149"/>
                  </a:moveTo>
                  <a:lnTo>
                    <a:pt x="163" y="134"/>
                  </a:lnTo>
                  <a:lnTo>
                    <a:pt x="148" y="128"/>
                  </a:lnTo>
                  <a:lnTo>
                    <a:pt x="142" y="142"/>
                  </a:lnTo>
                  <a:lnTo>
                    <a:pt x="156" y="149"/>
                  </a:lnTo>
                  <a:close/>
                  <a:moveTo>
                    <a:pt x="170" y="127"/>
                  </a:moveTo>
                  <a:lnTo>
                    <a:pt x="171" y="126"/>
                  </a:lnTo>
                  <a:lnTo>
                    <a:pt x="167" y="120"/>
                  </a:lnTo>
                  <a:lnTo>
                    <a:pt x="160" y="124"/>
                  </a:lnTo>
                  <a:lnTo>
                    <a:pt x="168" y="136"/>
                  </a:lnTo>
                  <a:lnTo>
                    <a:pt x="182" y="128"/>
                  </a:lnTo>
                  <a:lnTo>
                    <a:pt x="174" y="115"/>
                  </a:lnTo>
                  <a:lnTo>
                    <a:pt x="163" y="113"/>
                  </a:lnTo>
                  <a:lnTo>
                    <a:pt x="162" y="113"/>
                  </a:lnTo>
                  <a:lnTo>
                    <a:pt x="170" y="127"/>
                  </a:lnTo>
                  <a:close/>
                  <a:moveTo>
                    <a:pt x="173" y="149"/>
                  </a:moveTo>
                  <a:lnTo>
                    <a:pt x="177" y="165"/>
                  </a:lnTo>
                  <a:lnTo>
                    <a:pt x="193" y="160"/>
                  </a:lnTo>
                  <a:lnTo>
                    <a:pt x="188" y="145"/>
                  </a:lnTo>
                  <a:lnTo>
                    <a:pt x="173" y="149"/>
                  </a:lnTo>
                  <a:close/>
                  <a:moveTo>
                    <a:pt x="181" y="180"/>
                  </a:moveTo>
                  <a:lnTo>
                    <a:pt x="185" y="196"/>
                  </a:lnTo>
                  <a:lnTo>
                    <a:pt x="201" y="192"/>
                  </a:lnTo>
                  <a:lnTo>
                    <a:pt x="197" y="176"/>
                  </a:lnTo>
                  <a:lnTo>
                    <a:pt x="181" y="180"/>
                  </a:lnTo>
                  <a:close/>
                  <a:moveTo>
                    <a:pt x="189" y="211"/>
                  </a:moveTo>
                  <a:lnTo>
                    <a:pt x="192" y="226"/>
                  </a:lnTo>
                  <a:lnTo>
                    <a:pt x="208" y="223"/>
                  </a:lnTo>
                  <a:lnTo>
                    <a:pt x="205" y="207"/>
                  </a:lnTo>
                  <a:lnTo>
                    <a:pt x="189" y="211"/>
                  </a:lnTo>
                  <a:close/>
                  <a:moveTo>
                    <a:pt x="196" y="242"/>
                  </a:moveTo>
                  <a:lnTo>
                    <a:pt x="197" y="251"/>
                  </a:lnTo>
                  <a:lnTo>
                    <a:pt x="199" y="258"/>
                  </a:lnTo>
                  <a:lnTo>
                    <a:pt x="214" y="255"/>
                  </a:lnTo>
                  <a:lnTo>
                    <a:pt x="213" y="248"/>
                  </a:lnTo>
                  <a:lnTo>
                    <a:pt x="211" y="239"/>
                  </a:lnTo>
                  <a:lnTo>
                    <a:pt x="196" y="242"/>
                  </a:lnTo>
                  <a:close/>
                  <a:moveTo>
                    <a:pt x="202" y="274"/>
                  </a:moveTo>
                  <a:lnTo>
                    <a:pt x="205" y="289"/>
                  </a:lnTo>
                  <a:lnTo>
                    <a:pt x="221" y="286"/>
                  </a:lnTo>
                  <a:lnTo>
                    <a:pt x="218" y="271"/>
                  </a:lnTo>
                  <a:lnTo>
                    <a:pt x="202" y="274"/>
                  </a:lnTo>
                  <a:close/>
                  <a:moveTo>
                    <a:pt x="208" y="305"/>
                  </a:moveTo>
                  <a:lnTo>
                    <a:pt x="212" y="321"/>
                  </a:lnTo>
                  <a:lnTo>
                    <a:pt x="228" y="317"/>
                  </a:lnTo>
                  <a:lnTo>
                    <a:pt x="224" y="302"/>
                  </a:lnTo>
                  <a:lnTo>
                    <a:pt x="208" y="305"/>
                  </a:lnTo>
                  <a:close/>
                  <a:moveTo>
                    <a:pt x="216" y="336"/>
                  </a:moveTo>
                  <a:lnTo>
                    <a:pt x="216" y="340"/>
                  </a:lnTo>
                  <a:lnTo>
                    <a:pt x="217" y="342"/>
                  </a:lnTo>
                  <a:lnTo>
                    <a:pt x="222" y="353"/>
                  </a:lnTo>
                  <a:lnTo>
                    <a:pt x="237" y="346"/>
                  </a:lnTo>
                  <a:lnTo>
                    <a:pt x="231" y="335"/>
                  </a:lnTo>
                  <a:lnTo>
                    <a:pt x="224" y="338"/>
                  </a:lnTo>
                  <a:lnTo>
                    <a:pt x="232" y="337"/>
                  </a:lnTo>
                  <a:lnTo>
                    <a:pt x="231" y="333"/>
                  </a:lnTo>
                  <a:lnTo>
                    <a:pt x="216" y="336"/>
                  </a:lnTo>
                  <a:close/>
                  <a:moveTo>
                    <a:pt x="244" y="358"/>
                  </a:moveTo>
                  <a:lnTo>
                    <a:pt x="250" y="349"/>
                  </a:lnTo>
                  <a:lnTo>
                    <a:pt x="251" y="346"/>
                  </a:lnTo>
                  <a:lnTo>
                    <a:pt x="252" y="340"/>
                  </a:lnTo>
                  <a:lnTo>
                    <a:pt x="236" y="337"/>
                  </a:lnTo>
                  <a:lnTo>
                    <a:pt x="235" y="343"/>
                  </a:lnTo>
                  <a:lnTo>
                    <a:pt x="243" y="345"/>
                  </a:lnTo>
                  <a:lnTo>
                    <a:pt x="237" y="340"/>
                  </a:lnTo>
                  <a:lnTo>
                    <a:pt x="231" y="348"/>
                  </a:lnTo>
                  <a:lnTo>
                    <a:pt x="244" y="358"/>
                  </a:lnTo>
                  <a:close/>
                  <a:moveTo>
                    <a:pt x="255" y="325"/>
                  </a:moveTo>
                  <a:lnTo>
                    <a:pt x="258" y="309"/>
                  </a:lnTo>
                  <a:lnTo>
                    <a:pt x="243" y="306"/>
                  </a:lnTo>
                  <a:lnTo>
                    <a:pt x="239" y="322"/>
                  </a:lnTo>
                  <a:lnTo>
                    <a:pt x="255" y="325"/>
                  </a:lnTo>
                  <a:close/>
                  <a:moveTo>
                    <a:pt x="261" y="293"/>
                  </a:moveTo>
                  <a:lnTo>
                    <a:pt x="263" y="277"/>
                  </a:lnTo>
                  <a:lnTo>
                    <a:pt x="247" y="275"/>
                  </a:lnTo>
                  <a:lnTo>
                    <a:pt x="245" y="291"/>
                  </a:lnTo>
                  <a:lnTo>
                    <a:pt x="261" y="293"/>
                  </a:lnTo>
                  <a:close/>
                  <a:moveTo>
                    <a:pt x="265" y="261"/>
                  </a:moveTo>
                  <a:lnTo>
                    <a:pt x="267" y="245"/>
                  </a:lnTo>
                  <a:lnTo>
                    <a:pt x="251" y="243"/>
                  </a:lnTo>
                  <a:lnTo>
                    <a:pt x="249" y="259"/>
                  </a:lnTo>
                  <a:lnTo>
                    <a:pt x="265" y="261"/>
                  </a:lnTo>
                  <a:close/>
                  <a:moveTo>
                    <a:pt x="269" y="229"/>
                  </a:moveTo>
                  <a:lnTo>
                    <a:pt x="270" y="219"/>
                  </a:lnTo>
                  <a:lnTo>
                    <a:pt x="271" y="213"/>
                  </a:lnTo>
                  <a:lnTo>
                    <a:pt x="255" y="211"/>
                  </a:lnTo>
                  <a:lnTo>
                    <a:pt x="254" y="217"/>
                  </a:lnTo>
                  <a:lnTo>
                    <a:pt x="253" y="227"/>
                  </a:lnTo>
                  <a:lnTo>
                    <a:pt x="269" y="229"/>
                  </a:lnTo>
                  <a:close/>
                  <a:moveTo>
                    <a:pt x="273" y="197"/>
                  </a:moveTo>
                  <a:lnTo>
                    <a:pt x="274" y="181"/>
                  </a:lnTo>
                  <a:lnTo>
                    <a:pt x="258" y="179"/>
                  </a:lnTo>
                  <a:lnTo>
                    <a:pt x="257" y="195"/>
                  </a:lnTo>
                  <a:lnTo>
                    <a:pt x="273" y="197"/>
                  </a:lnTo>
                  <a:close/>
                  <a:moveTo>
                    <a:pt x="276" y="165"/>
                  </a:moveTo>
                  <a:lnTo>
                    <a:pt x="278" y="149"/>
                  </a:lnTo>
                  <a:lnTo>
                    <a:pt x="262" y="147"/>
                  </a:lnTo>
                  <a:lnTo>
                    <a:pt x="260" y="163"/>
                  </a:lnTo>
                  <a:lnTo>
                    <a:pt x="276" y="165"/>
                  </a:lnTo>
                  <a:close/>
                  <a:moveTo>
                    <a:pt x="279" y="133"/>
                  </a:moveTo>
                  <a:lnTo>
                    <a:pt x="280" y="129"/>
                  </a:lnTo>
                  <a:lnTo>
                    <a:pt x="281" y="117"/>
                  </a:lnTo>
                  <a:lnTo>
                    <a:pt x="265" y="115"/>
                  </a:lnTo>
                  <a:lnTo>
                    <a:pt x="264" y="128"/>
                  </a:lnTo>
                  <a:lnTo>
                    <a:pt x="263" y="131"/>
                  </a:lnTo>
                  <a:lnTo>
                    <a:pt x="279" y="133"/>
                  </a:lnTo>
                  <a:close/>
                  <a:moveTo>
                    <a:pt x="283" y="101"/>
                  </a:moveTo>
                  <a:lnTo>
                    <a:pt x="285" y="85"/>
                  </a:lnTo>
                  <a:lnTo>
                    <a:pt x="269" y="84"/>
                  </a:lnTo>
                  <a:lnTo>
                    <a:pt x="267" y="99"/>
                  </a:lnTo>
                  <a:lnTo>
                    <a:pt x="283" y="101"/>
                  </a:lnTo>
                  <a:close/>
                  <a:moveTo>
                    <a:pt x="286" y="69"/>
                  </a:moveTo>
                  <a:lnTo>
                    <a:pt x="288" y="53"/>
                  </a:lnTo>
                  <a:lnTo>
                    <a:pt x="272" y="52"/>
                  </a:lnTo>
                  <a:lnTo>
                    <a:pt x="270" y="68"/>
                  </a:lnTo>
                  <a:lnTo>
                    <a:pt x="286" y="69"/>
                  </a:lnTo>
                  <a:close/>
                  <a:moveTo>
                    <a:pt x="291" y="39"/>
                  </a:moveTo>
                  <a:lnTo>
                    <a:pt x="294" y="23"/>
                  </a:lnTo>
                  <a:lnTo>
                    <a:pt x="279" y="19"/>
                  </a:lnTo>
                  <a:lnTo>
                    <a:pt x="275" y="35"/>
                  </a:lnTo>
                  <a:lnTo>
                    <a:pt x="291" y="39"/>
                  </a:lnTo>
                  <a:close/>
                  <a:moveTo>
                    <a:pt x="298" y="7"/>
                  </a:moveTo>
                  <a:lnTo>
                    <a:pt x="298" y="6"/>
                  </a:lnTo>
                  <a:lnTo>
                    <a:pt x="291" y="4"/>
                  </a:lnTo>
                  <a:lnTo>
                    <a:pt x="284" y="9"/>
                  </a:lnTo>
                  <a:lnTo>
                    <a:pt x="292" y="21"/>
                  </a:lnTo>
                  <a:lnTo>
                    <a:pt x="305" y="13"/>
                  </a:lnTo>
                  <a:lnTo>
                    <a:pt x="297" y="0"/>
                  </a:lnTo>
                  <a:lnTo>
                    <a:pt x="283" y="3"/>
                  </a:lnTo>
                  <a:lnTo>
                    <a:pt x="283" y="4"/>
                  </a:lnTo>
                  <a:lnTo>
                    <a:pt x="298" y="7"/>
                  </a:lnTo>
                  <a:close/>
                  <a:moveTo>
                    <a:pt x="302" y="35"/>
                  </a:moveTo>
                  <a:lnTo>
                    <a:pt x="303" y="37"/>
                  </a:lnTo>
                  <a:lnTo>
                    <a:pt x="310" y="32"/>
                  </a:lnTo>
                  <a:lnTo>
                    <a:pt x="303" y="36"/>
                  </a:lnTo>
                  <a:lnTo>
                    <a:pt x="309" y="47"/>
                  </a:lnTo>
                  <a:lnTo>
                    <a:pt x="323" y="40"/>
                  </a:lnTo>
                  <a:lnTo>
                    <a:pt x="317" y="28"/>
                  </a:lnTo>
                  <a:lnTo>
                    <a:pt x="316" y="27"/>
                  </a:lnTo>
                  <a:lnTo>
                    <a:pt x="314" y="25"/>
                  </a:lnTo>
                  <a:lnTo>
                    <a:pt x="302" y="35"/>
                  </a:lnTo>
                  <a:close/>
                  <a:moveTo>
                    <a:pt x="315" y="61"/>
                  </a:moveTo>
                  <a:lnTo>
                    <a:pt x="320" y="76"/>
                  </a:lnTo>
                  <a:lnTo>
                    <a:pt x="335" y="71"/>
                  </a:lnTo>
                  <a:lnTo>
                    <a:pt x="330" y="56"/>
                  </a:lnTo>
                  <a:lnTo>
                    <a:pt x="315" y="61"/>
                  </a:lnTo>
                  <a:close/>
                  <a:moveTo>
                    <a:pt x="346" y="72"/>
                  </a:moveTo>
                  <a:lnTo>
                    <a:pt x="351" y="57"/>
                  </a:lnTo>
                  <a:lnTo>
                    <a:pt x="336" y="52"/>
                  </a:lnTo>
                  <a:lnTo>
                    <a:pt x="331" y="67"/>
                  </a:lnTo>
                  <a:lnTo>
                    <a:pt x="346" y="72"/>
                  </a:lnTo>
                  <a:close/>
                  <a:moveTo>
                    <a:pt x="341" y="47"/>
                  </a:moveTo>
                  <a:lnTo>
                    <a:pt x="347" y="62"/>
                  </a:lnTo>
                  <a:lnTo>
                    <a:pt x="362" y="57"/>
                  </a:lnTo>
                  <a:lnTo>
                    <a:pt x="356" y="42"/>
                  </a:lnTo>
                  <a:lnTo>
                    <a:pt x="341" y="47"/>
                  </a:lnTo>
                  <a:close/>
                  <a:moveTo>
                    <a:pt x="353" y="78"/>
                  </a:moveTo>
                  <a:lnTo>
                    <a:pt x="359" y="92"/>
                  </a:lnTo>
                  <a:lnTo>
                    <a:pt x="367" y="89"/>
                  </a:lnTo>
                  <a:lnTo>
                    <a:pt x="359" y="91"/>
                  </a:lnTo>
                  <a:lnTo>
                    <a:pt x="359" y="92"/>
                  </a:lnTo>
                  <a:lnTo>
                    <a:pt x="375" y="87"/>
                  </a:lnTo>
                  <a:lnTo>
                    <a:pt x="375" y="87"/>
                  </a:lnTo>
                  <a:lnTo>
                    <a:pt x="374" y="86"/>
                  </a:lnTo>
                  <a:lnTo>
                    <a:pt x="368" y="71"/>
                  </a:lnTo>
                  <a:lnTo>
                    <a:pt x="353" y="78"/>
                  </a:lnTo>
                  <a:close/>
                  <a:moveTo>
                    <a:pt x="364" y="107"/>
                  </a:moveTo>
                  <a:lnTo>
                    <a:pt x="368" y="122"/>
                  </a:lnTo>
                  <a:lnTo>
                    <a:pt x="384" y="118"/>
                  </a:lnTo>
                  <a:lnTo>
                    <a:pt x="379" y="102"/>
                  </a:lnTo>
                  <a:lnTo>
                    <a:pt x="364" y="107"/>
                  </a:lnTo>
                  <a:close/>
                  <a:moveTo>
                    <a:pt x="371" y="137"/>
                  </a:moveTo>
                  <a:lnTo>
                    <a:pt x="373" y="153"/>
                  </a:lnTo>
                  <a:lnTo>
                    <a:pt x="389" y="150"/>
                  </a:lnTo>
                  <a:lnTo>
                    <a:pt x="387" y="135"/>
                  </a:lnTo>
                  <a:lnTo>
                    <a:pt x="371" y="137"/>
                  </a:lnTo>
                  <a:close/>
                  <a:moveTo>
                    <a:pt x="376" y="169"/>
                  </a:moveTo>
                  <a:lnTo>
                    <a:pt x="378" y="184"/>
                  </a:lnTo>
                  <a:lnTo>
                    <a:pt x="378" y="185"/>
                  </a:lnTo>
                  <a:lnTo>
                    <a:pt x="394" y="182"/>
                  </a:lnTo>
                  <a:lnTo>
                    <a:pt x="394" y="181"/>
                  </a:lnTo>
                  <a:lnTo>
                    <a:pt x="391" y="166"/>
                  </a:lnTo>
                  <a:lnTo>
                    <a:pt x="376" y="169"/>
                  </a:lnTo>
                  <a:close/>
                  <a:moveTo>
                    <a:pt x="381" y="201"/>
                  </a:moveTo>
                  <a:lnTo>
                    <a:pt x="385" y="216"/>
                  </a:lnTo>
                  <a:lnTo>
                    <a:pt x="400" y="213"/>
                  </a:lnTo>
                  <a:lnTo>
                    <a:pt x="397" y="197"/>
                  </a:lnTo>
                  <a:lnTo>
                    <a:pt x="381" y="201"/>
                  </a:lnTo>
                  <a:close/>
                  <a:moveTo>
                    <a:pt x="389" y="234"/>
                  </a:moveTo>
                  <a:lnTo>
                    <a:pt x="395" y="248"/>
                  </a:lnTo>
                  <a:lnTo>
                    <a:pt x="410" y="242"/>
                  </a:lnTo>
                  <a:lnTo>
                    <a:pt x="403" y="227"/>
                  </a:lnTo>
                  <a:lnTo>
                    <a:pt x="389" y="234"/>
                  </a:lnTo>
                  <a:close/>
                  <a:moveTo>
                    <a:pt x="422" y="251"/>
                  </a:moveTo>
                  <a:lnTo>
                    <a:pt x="428" y="236"/>
                  </a:lnTo>
                  <a:lnTo>
                    <a:pt x="414" y="229"/>
                  </a:lnTo>
                  <a:lnTo>
                    <a:pt x="407" y="244"/>
                  </a:lnTo>
                  <a:lnTo>
                    <a:pt x="422" y="251"/>
                  </a:lnTo>
                  <a:close/>
                  <a:moveTo>
                    <a:pt x="435" y="222"/>
                  </a:moveTo>
                  <a:lnTo>
                    <a:pt x="441" y="209"/>
                  </a:lnTo>
                  <a:lnTo>
                    <a:pt x="433" y="206"/>
                  </a:lnTo>
                  <a:lnTo>
                    <a:pt x="439" y="212"/>
                  </a:lnTo>
                  <a:lnTo>
                    <a:pt x="440" y="210"/>
                  </a:lnTo>
                  <a:lnTo>
                    <a:pt x="430" y="198"/>
                  </a:lnTo>
                  <a:lnTo>
                    <a:pt x="428" y="200"/>
                  </a:lnTo>
                  <a:lnTo>
                    <a:pt x="426" y="203"/>
                  </a:lnTo>
                  <a:lnTo>
                    <a:pt x="421" y="215"/>
                  </a:lnTo>
                  <a:lnTo>
                    <a:pt x="435" y="222"/>
                  </a:lnTo>
                  <a:close/>
                  <a:moveTo>
                    <a:pt x="440" y="207"/>
                  </a:moveTo>
                  <a:lnTo>
                    <a:pt x="446" y="215"/>
                  </a:lnTo>
                  <a:lnTo>
                    <a:pt x="452" y="210"/>
                  </a:lnTo>
                  <a:lnTo>
                    <a:pt x="445" y="212"/>
                  </a:lnTo>
                  <a:lnTo>
                    <a:pt x="446" y="218"/>
                  </a:lnTo>
                  <a:lnTo>
                    <a:pt x="462" y="213"/>
                  </a:lnTo>
                  <a:lnTo>
                    <a:pt x="460" y="208"/>
                  </a:lnTo>
                  <a:lnTo>
                    <a:pt x="459" y="205"/>
                  </a:lnTo>
                  <a:lnTo>
                    <a:pt x="453" y="197"/>
                  </a:lnTo>
                  <a:lnTo>
                    <a:pt x="440" y="207"/>
                  </a:lnTo>
                  <a:close/>
                  <a:moveTo>
                    <a:pt x="451" y="233"/>
                  </a:moveTo>
                  <a:lnTo>
                    <a:pt x="454" y="245"/>
                  </a:lnTo>
                  <a:lnTo>
                    <a:pt x="455" y="248"/>
                  </a:lnTo>
                  <a:lnTo>
                    <a:pt x="470" y="245"/>
                  </a:lnTo>
                  <a:lnTo>
                    <a:pt x="470" y="241"/>
                  </a:lnTo>
                  <a:lnTo>
                    <a:pt x="466" y="229"/>
                  </a:lnTo>
                  <a:lnTo>
                    <a:pt x="451" y="233"/>
                  </a:lnTo>
                  <a:close/>
                  <a:moveTo>
                    <a:pt x="458" y="264"/>
                  </a:moveTo>
                  <a:lnTo>
                    <a:pt x="462" y="280"/>
                  </a:lnTo>
                  <a:lnTo>
                    <a:pt x="477" y="276"/>
                  </a:lnTo>
                  <a:lnTo>
                    <a:pt x="474" y="261"/>
                  </a:lnTo>
                  <a:lnTo>
                    <a:pt x="458" y="264"/>
                  </a:lnTo>
                  <a:close/>
                  <a:moveTo>
                    <a:pt x="465" y="295"/>
                  </a:moveTo>
                  <a:lnTo>
                    <a:pt x="469" y="311"/>
                  </a:lnTo>
                  <a:lnTo>
                    <a:pt x="484" y="307"/>
                  </a:lnTo>
                  <a:lnTo>
                    <a:pt x="481" y="292"/>
                  </a:lnTo>
                  <a:lnTo>
                    <a:pt x="465" y="295"/>
                  </a:lnTo>
                  <a:close/>
                  <a:moveTo>
                    <a:pt x="472" y="327"/>
                  </a:moveTo>
                  <a:lnTo>
                    <a:pt x="473" y="330"/>
                  </a:lnTo>
                  <a:lnTo>
                    <a:pt x="473" y="331"/>
                  </a:lnTo>
                  <a:lnTo>
                    <a:pt x="477" y="343"/>
                  </a:lnTo>
                  <a:lnTo>
                    <a:pt x="492" y="338"/>
                  </a:lnTo>
                  <a:lnTo>
                    <a:pt x="488" y="326"/>
                  </a:lnTo>
                  <a:lnTo>
                    <a:pt x="481" y="328"/>
                  </a:lnTo>
                  <a:lnTo>
                    <a:pt x="489" y="327"/>
                  </a:lnTo>
                  <a:lnTo>
                    <a:pt x="488" y="323"/>
                  </a:lnTo>
                  <a:lnTo>
                    <a:pt x="472" y="327"/>
                  </a:lnTo>
                  <a:close/>
                  <a:moveTo>
                    <a:pt x="482" y="358"/>
                  </a:moveTo>
                  <a:lnTo>
                    <a:pt x="483" y="359"/>
                  </a:lnTo>
                  <a:lnTo>
                    <a:pt x="498" y="360"/>
                  </a:lnTo>
                  <a:lnTo>
                    <a:pt x="503" y="345"/>
                  </a:lnTo>
                  <a:lnTo>
                    <a:pt x="488" y="340"/>
                  </a:lnTo>
                  <a:lnTo>
                    <a:pt x="483" y="354"/>
                  </a:lnTo>
                  <a:lnTo>
                    <a:pt x="490" y="357"/>
                  </a:lnTo>
                  <a:lnTo>
                    <a:pt x="498" y="354"/>
                  </a:lnTo>
                  <a:lnTo>
                    <a:pt x="497" y="353"/>
                  </a:lnTo>
                  <a:lnTo>
                    <a:pt x="482" y="358"/>
                  </a:lnTo>
                  <a:close/>
                  <a:moveTo>
                    <a:pt x="508" y="329"/>
                  </a:moveTo>
                  <a:lnTo>
                    <a:pt x="511" y="313"/>
                  </a:lnTo>
                  <a:lnTo>
                    <a:pt x="495" y="310"/>
                  </a:lnTo>
                  <a:lnTo>
                    <a:pt x="492" y="326"/>
                  </a:lnTo>
                  <a:lnTo>
                    <a:pt x="508" y="329"/>
                  </a:lnTo>
                  <a:close/>
                  <a:moveTo>
                    <a:pt x="513" y="297"/>
                  </a:moveTo>
                  <a:lnTo>
                    <a:pt x="516" y="281"/>
                  </a:lnTo>
                  <a:lnTo>
                    <a:pt x="500" y="279"/>
                  </a:lnTo>
                  <a:lnTo>
                    <a:pt x="498" y="295"/>
                  </a:lnTo>
                  <a:lnTo>
                    <a:pt x="513" y="297"/>
                  </a:lnTo>
                  <a:close/>
                  <a:moveTo>
                    <a:pt x="518" y="265"/>
                  </a:moveTo>
                  <a:lnTo>
                    <a:pt x="521" y="249"/>
                  </a:lnTo>
                  <a:lnTo>
                    <a:pt x="505" y="247"/>
                  </a:lnTo>
                  <a:lnTo>
                    <a:pt x="503" y="263"/>
                  </a:lnTo>
                  <a:lnTo>
                    <a:pt x="518" y="265"/>
                  </a:lnTo>
                  <a:close/>
                  <a:moveTo>
                    <a:pt x="523" y="234"/>
                  </a:moveTo>
                  <a:lnTo>
                    <a:pt x="525" y="218"/>
                  </a:lnTo>
                  <a:lnTo>
                    <a:pt x="509" y="215"/>
                  </a:lnTo>
                  <a:lnTo>
                    <a:pt x="507" y="231"/>
                  </a:lnTo>
                  <a:lnTo>
                    <a:pt x="523" y="234"/>
                  </a:lnTo>
                  <a:close/>
                  <a:moveTo>
                    <a:pt x="528" y="202"/>
                  </a:moveTo>
                  <a:lnTo>
                    <a:pt x="530" y="186"/>
                  </a:lnTo>
                  <a:lnTo>
                    <a:pt x="514" y="184"/>
                  </a:lnTo>
                  <a:lnTo>
                    <a:pt x="512" y="199"/>
                  </a:lnTo>
                  <a:lnTo>
                    <a:pt x="528" y="202"/>
                  </a:lnTo>
                  <a:close/>
                  <a:moveTo>
                    <a:pt x="533" y="170"/>
                  </a:moveTo>
                  <a:lnTo>
                    <a:pt x="535" y="154"/>
                  </a:lnTo>
                  <a:lnTo>
                    <a:pt x="519" y="152"/>
                  </a:lnTo>
                  <a:lnTo>
                    <a:pt x="517" y="168"/>
                  </a:lnTo>
                  <a:lnTo>
                    <a:pt x="533" y="170"/>
                  </a:lnTo>
                  <a:close/>
                  <a:moveTo>
                    <a:pt x="539" y="140"/>
                  </a:moveTo>
                  <a:lnTo>
                    <a:pt x="543" y="124"/>
                  </a:lnTo>
                  <a:lnTo>
                    <a:pt x="528" y="120"/>
                  </a:lnTo>
                  <a:lnTo>
                    <a:pt x="523" y="135"/>
                  </a:lnTo>
                  <a:lnTo>
                    <a:pt x="539" y="140"/>
                  </a:lnTo>
                  <a:close/>
                  <a:moveTo>
                    <a:pt x="543" y="124"/>
                  </a:moveTo>
                  <a:lnTo>
                    <a:pt x="545" y="124"/>
                  </a:lnTo>
                  <a:lnTo>
                    <a:pt x="547" y="117"/>
                  </a:lnTo>
                  <a:lnTo>
                    <a:pt x="539" y="119"/>
                  </a:lnTo>
                  <a:lnTo>
                    <a:pt x="543" y="132"/>
                  </a:lnTo>
                  <a:lnTo>
                    <a:pt x="559" y="128"/>
                  </a:lnTo>
                  <a:lnTo>
                    <a:pt x="555" y="114"/>
                  </a:lnTo>
                  <a:lnTo>
                    <a:pt x="549" y="109"/>
                  </a:lnTo>
                  <a:lnTo>
                    <a:pt x="547" y="108"/>
                  </a:lnTo>
                  <a:lnTo>
                    <a:pt x="543" y="124"/>
                  </a:lnTo>
                  <a:close/>
                  <a:moveTo>
                    <a:pt x="548" y="148"/>
                  </a:moveTo>
                  <a:lnTo>
                    <a:pt x="549" y="152"/>
                  </a:lnTo>
                  <a:lnTo>
                    <a:pt x="557" y="150"/>
                  </a:lnTo>
                  <a:lnTo>
                    <a:pt x="549" y="151"/>
                  </a:lnTo>
                  <a:lnTo>
                    <a:pt x="551" y="163"/>
                  </a:lnTo>
                  <a:lnTo>
                    <a:pt x="567" y="160"/>
                  </a:lnTo>
                  <a:lnTo>
                    <a:pt x="565" y="148"/>
                  </a:lnTo>
                  <a:lnTo>
                    <a:pt x="564" y="147"/>
                  </a:lnTo>
                  <a:lnTo>
                    <a:pt x="563" y="143"/>
                  </a:lnTo>
                  <a:lnTo>
                    <a:pt x="548" y="148"/>
                  </a:lnTo>
                  <a:close/>
                  <a:moveTo>
                    <a:pt x="554" y="178"/>
                  </a:moveTo>
                  <a:lnTo>
                    <a:pt x="557" y="194"/>
                  </a:lnTo>
                  <a:lnTo>
                    <a:pt x="573" y="191"/>
                  </a:lnTo>
                  <a:lnTo>
                    <a:pt x="570" y="175"/>
                  </a:lnTo>
                  <a:lnTo>
                    <a:pt x="554" y="178"/>
                  </a:lnTo>
                  <a:close/>
                  <a:moveTo>
                    <a:pt x="560" y="210"/>
                  </a:moveTo>
                  <a:lnTo>
                    <a:pt x="564" y="226"/>
                  </a:lnTo>
                  <a:lnTo>
                    <a:pt x="580" y="222"/>
                  </a:lnTo>
                  <a:lnTo>
                    <a:pt x="576" y="207"/>
                  </a:lnTo>
                  <a:lnTo>
                    <a:pt x="560" y="210"/>
                  </a:lnTo>
                  <a:close/>
                  <a:moveTo>
                    <a:pt x="567" y="241"/>
                  </a:moveTo>
                  <a:lnTo>
                    <a:pt x="568" y="246"/>
                  </a:lnTo>
                  <a:lnTo>
                    <a:pt x="568" y="247"/>
                  </a:lnTo>
                  <a:lnTo>
                    <a:pt x="572" y="258"/>
                  </a:lnTo>
                  <a:lnTo>
                    <a:pt x="587" y="253"/>
                  </a:lnTo>
                  <a:lnTo>
                    <a:pt x="584" y="242"/>
                  </a:lnTo>
                  <a:lnTo>
                    <a:pt x="576" y="244"/>
                  </a:lnTo>
                  <a:lnTo>
                    <a:pt x="584" y="243"/>
                  </a:lnTo>
                  <a:lnTo>
                    <a:pt x="583" y="238"/>
                  </a:lnTo>
                  <a:lnTo>
                    <a:pt x="567" y="241"/>
                  </a:lnTo>
                  <a:close/>
                  <a:moveTo>
                    <a:pt x="576" y="273"/>
                  </a:moveTo>
                  <a:lnTo>
                    <a:pt x="578" y="277"/>
                  </a:lnTo>
                  <a:lnTo>
                    <a:pt x="585" y="283"/>
                  </a:lnTo>
                  <a:lnTo>
                    <a:pt x="595" y="283"/>
                  </a:lnTo>
                  <a:lnTo>
                    <a:pt x="602" y="279"/>
                  </a:lnTo>
                  <a:lnTo>
                    <a:pt x="603" y="278"/>
                  </a:lnTo>
                  <a:lnTo>
                    <a:pt x="589" y="269"/>
                  </a:lnTo>
                  <a:lnTo>
                    <a:pt x="588" y="271"/>
                  </a:lnTo>
                  <a:lnTo>
                    <a:pt x="595" y="275"/>
                  </a:lnTo>
                  <a:lnTo>
                    <a:pt x="595" y="267"/>
                  </a:lnTo>
                  <a:lnTo>
                    <a:pt x="585" y="267"/>
                  </a:lnTo>
                  <a:lnTo>
                    <a:pt x="585" y="275"/>
                  </a:lnTo>
                  <a:lnTo>
                    <a:pt x="593" y="273"/>
                  </a:lnTo>
                  <a:lnTo>
                    <a:pt x="592" y="268"/>
                  </a:lnTo>
                  <a:lnTo>
                    <a:pt x="576" y="273"/>
                  </a:lnTo>
                  <a:close/>
                  <a:moveTo>
                    <a:pt x="612" y="263"/>
                  </a:moveTo>
                  <a:lnTo>
                    <a:pt x="618" y="248"/>
                  </a:lnTo>
                  <a:lnTo>
                    <a:pt x="603" y="242"/>
                  </a:lnTo>
                  <a:lnTo>
                    <a:pt x="597" y="257"/>
                  </a:lnTo>
                  <a:lnTo>
                    <a:pt x="612" y="263"/>
                  </a:lnTo>
                  <a:close/>
                  <a:moveTo>
                    <a:pt x="623" y="233"/>
                  </a:moveTo>
                  <a:lnTo>
                    <a:pt x="629" y="218"/>
                  </a:lnTo>
                  <a:lnTo>
                    <a:pt x="614" y="212"/>
                  </a:lnTo>
                  <a:lnTo>
                    <a:pt x="608" y="227"/>
                  </a:lnTo>
                  <a:lnTo>
                    <a:pt x="623" y="233"/>
                  </a:lnTo>
                  <a:close/>
                  <a:moveTo>
                    <a:pt x="636" y="208"/>
                  </a:moveTo>
                  <a:lnTo>
                    <a:pt x="639" y="205"/>
                  </a:lnTo>
                  <a:lnTo>
                    <a:pt x="633" y="200"/>
                  </a:lnTo>
                  <a:lnTo>
                    <a:pt x="626" y="204"/>
                  </a:lnTo>
                  <a:lnTo>
                    <a:pt x="633" y="215"/>
                  </a:lnTo>
                  <a:lnTo>
                    <a:pt x="647" y="206"/>
                  </a:lnTo>
                  <a:lnTo>
                    <a:pt x="639" y="195"/>
                  </a:lnTo>
                  <a:lnTo>
                    <a:pt x="627" y="194"/>
                  </a:lnTo>
                  <a:lnTo>
                    <a:pt x="625" y="197"/>
                  </a:lnTo>
                  <a:lnTo>
                    <a:pt x="636" y="208"/>
                  </a:lnTo>
                  <a:close/>
                  <a:moveTo>
                    <a:pt x="642" y="228"/>
                  </a:moveTo>
                  <a:lnTo>
                    <a:pt x="645" y="232"/>
                  </a:lnTo>
                  <a:lnTo>
                    <a:pt x="649" y="235"/>
                  </a:lnTo>
                  <a:lnTo>
                    <a:pt x="659" y="239"/>
                  </a:lnTo>
                  <a:lnTo>
                    <a:pt x="667" y="237"/>
                  </a:lnTo>
                  <a:lnTo>
                    <a:pt x="667" y="236"/>
                  </a:lnTo>
                  <a:lnTo>
                    <a:pt x="657" y="224"/>
                  </a:lnTo>
                  <a:lnTo>
                    <a:pt x="656" y="225"/>
                  </a:lnTo>
                  <a:lnTo>
                    <a:pt x="661" y="231"/>
                  </a:lnTo>
                  <a:lnTo>
                    <a:pt x="664" y="223"/>
                  </a:lnTo>
                  <a:lnTo>
                    <a:pt x="654" y="220"/>
                  </a:lnTo>
                  <a:lnTo>
                    <a:pt x="652" y="228"/>
                  </a:lnTo>
                  <a:lnTo>
                    <a:pt x="658" y="223"/>
                  </a:lnTo>
                  <a:lnTo>
                    <a:pt x="656" y="219"/>
                  </a:lnTo>
                  <a:lnTo>
                    <a:pt x="642" y="228"/>
                  </a:lnTo>
                  <a:close/>
                  <a:moveTo>
                    <a:pt x="680" y="222"/>
                  </a:moveTo>
                  <a:lnTo>
                    <a:pt x="687" y="208"/>
                  </a:lnTo>
                  <a:lnTo>
                    <a:pt x="672" y="201"/>
                  </a:lnTo>
                  <a:lnTo>
                    <a:pt x="665" y="215"/>
                  </a:lnTo>
                  <a:lnTo>
                    <a:pt x="680" y="222"/>
                  </a:lnTo>
                  <a:close/>
                  <a:moveTo>
                    <a:pt x="692" y="191"/>
                  </a:moveTo>
                  <a:lnTo>
                    <a:pt x="697" y="176"/>
                  </a:lnTo>
                  <a:lnTo>
                    <a:pt x="681" y="171"/>
                  </a:lnTo>
                  <a:lnTo>
                    <a:pt x="677" y="187"/>
                  </a:lnTo>
                  <a:lnTo>
                    <a:pt x="692" y="191"/>
                  </a:lnTo>
                  <a:close/>
                  <a:moveTo>
                    <a:pt x="701" y="160"/>
                  </a:moveTo>
                  <a:lnTo>
                    <a:pt x="704" y="144"/>
                  </a:lnTo>
                  <a:lnTo>
                    <a:pt x="689" y="141"/>
                  </a:lnTo>
                  <a:lnTo>
                    <a:pt x="685" y="156"/>
                  </a:lnTo>
                  <a:lnTo>
                    <a:pt x="701" y="160"/>
                  </a:lnTo>
                  <a:close/>
                  <a:moveTo>
                    <a:pt x="708" y="128"/>
                  </a:moveTo>
                  <a:lnTo>
                    <a:pt x="711" y="113"/>
                  </a:lnTo>
                  <a:lnTo>
                    <a:pt x="696" y="109"/>
                  </a:lnTo>
                  <a:lnTo>
                    <a:pt x="692" y="125"/>
                  </a:lnTo>
                  <a:lnTo>
                    <a:pt x="708" y="128"/>
                  </a:lnTo>
                  <a:close/>
                  <a:moveTo>
                    <a:pt x="715" y="97"/>
                  </a:moveTo>
                  <a:lnTo>
                    <a:pt x="717" y="88"/>
                  </a:lnTo>
                  <a:lnTo>
                    <a:pt x="709" y="86"/>
                  </a:lnTo>
                  <a:lnTo>
                    <a:pt x="716" y="89"/>
                  </a:lnTo>
                  <a:lnTo>
                    <a:pt x="718" y="83"/>
                  </a:lnTo>
                  <a:lnTo>
                    <a:pt x="703" y="77"/>
                  </a:lnTo>
                  <a:lnTo>
                    <a:pt x="701" y="84"/>
                  </a:lnTo>
                  <a:lnTo>
                    <a:pt x="701" y="85"/>
                  </a:lnTo>
                  <a:lnTo>
                    <a:pt x="699" y="94"/>
                  </a:lnTo>
                  <a:lnTo>
                    <a:pt x="715" y="97"/>
                  </a:lnTo>
                  <a:close/>
                  <a:moveTo>
                    <a:pt x="724" y="67"/>
                  </a:moveTo>
                  <a:lnTo>
                    <a:pt x="726" y="61"/>
                  </a:lnTo>
                  <a:lnTo>
                    <a:pt x="718" y="58"/>
                  </a:lnTo>
                  <a:lnTo>
                    <a:pt x="710" y="60"/>
                  </a:lnTo>
                  <a:lnTo>
                    <a:pt x="713" y="69"/>
                  </a:lnTo>
                  <a:lnTo>
                    <a:pt x="728" y="66"/>
                  </a:lnTo>
                  <a:lnTo>
                    <a:pt x="726" y="56"/>
                  </a:lnTo>
                  <a:lnTo>
                    <a:pt x="711" y="56"/>
                  </a:lnTo>
                  <a:lnTo>
                    <a:pt x="709" y="62"/>
                  </a:lnTo>
                  <a:lnTo>
                    <a:pt x="724" y="67"/>
                  </a:lnTo>
                  <a:close/>
                  <a:moveTo>
                    <a:pt x="716" y="85"/>
                  </a:moveTo>
                  <a:lnTo>
                    <a:pt x="720" y="100"/>
                  </a:lnTo>
                  <a:lnTo>
                    <a:pt x="728" y="98"/>
                  </a:lnTo>
                  <a:lnTo>
                    <a:pt x="720" y="99"/>
                  </a:lnTo>
                  <a:lnTo>
                    <a:pt x="720" y="100"/>
                  </a:lnTo>
                  <a:lnTo>
                    <a:pt x="736" y="97"/>
                  </a:lnTo>
                  <a:lnTo>
                    <a:pt x="736" y="97"/>
                  </a:lnTo>
                  <a:lnTo>
                    <a:pt x="736" y="96"/>
                  </a:lnTo>
                  <a:lnTo>
                    <a:pt x="732" y="81"/>
                  </a:lnTo>
                  <a:lnTo>
                    <a:pt x="716" y="85"/>
                  </a:lnTo>
                  <a:close/>
                  <a:moveTo>
                    <a:pt x="722" y="116"/>
                  </a:moveTo>
                  <a:lnTo>
                    <a:pt x="725" y="132"/>
                  </a:lnTo>
                  <a:lnTo>
                    <a:pt x="741" y="129"/>
                  </a:lnTo>
                  <a:lnTo>
                    <a:pt x="738" y="113"/>
                  </a:lnTo>
                  <a:lnTo>
                    <a:pt x="722" y="116"/>
                  </a:lnTo>
                  <a:close/>
                  <a:moveTo>
                    <a:pt x="728" y="147"/>
                  </a:moveTo>
                  <a:lnTo>
                    <a:pt x="729" y="159"/>
                  </a:lnTo>
                  <a:lnTo>
                    <a:pt x="730" y="163"/>
                  </a:lnTo>
                  <a:lnTo>
                    <a:pt x="746" y="161"/>
                  </a:lnTo>
                  <a:lnTo>
                    <a:pt x="745" y="156"/>
                  </a:lnTo>
                  <a:lnTo>
                    <a:pt x="743" y="145"/>
                  </a:lnTo>
                  <a:lnTo>
                    <a:pt x="728" y="147"/>
                  </a:lnTo>
                  <a:close/>
                  <a:moveTo>
                    <a:pt x="732" y="179"/>
                  </a:moveTo>
                  <a:lnTo>
                    <a:pt x="735" y="195"/>
                  </a:lnTo>
                  <a:lnTo>
                    <a:pt x="751" y="193"/>
                  </a:lnTo>
                  <a:lnTo>
                    <a:pt x="748" y="177"/>
                  </a:lnTo>
                  <a:lnTo>
                    <a:pt x="732" y="179"/>
                  </a:lnTo>
                  <a:close/>
                  <a:moveTo>
                    <a:pt x="737" y="211"/>
                  </a:moveTo>
                  <a:lnTo>
                    <a:pt x="739" y="221"/>
                  </a:lnTo>
                  <a:lnTo>
                    <a:pt x="740" y="227"/>
                  </a:lnTo>
                  <a:lnTo>
                    <a:pt x="756" y="224"/>
                  </a:lnTo>
                  <a:lnTo>
                    <a:pt x="755" y="219"/>
                  </a:lnTo>
                  <a:lnTo>
                    <a:pt x="753" y="208"/>
                  </a:lnTo>
                  <a:lnTo>
                    <a:pt x="737" y="211"/>
                  </a:lnTo>
                  <a:close/>
                  <a:moveTo>
                    <a:pt x="743" y="243"/>
                  </a:moveTo>
                  <a:lnTo>
                    <a:pt x="746" y="259"/>
                  </a:lnTo>
                  <a:lnTo>
                    <a:pt x="762" y="255"/>
                  </a:lnTo>
                  <a:lnTo>
                    <a:pt x="759" y="240"/>
                  </a:lnTo>
                  <a:lnTo>
                    <a:pt x="743" y="243"/>
                  </a:lnTo>
                  <a:close/>
                  <a:moveTo>
                    <a:pt x="750" y="275"/>
                  </a:moveTo>
                  <a:lnTo>
                    <a:pt x="755" y="290"/>
                  </a:lnTo>
                  <a:lnTo>
                    <a:pt x="770" y="285"/>
                  </a:lnTo>
                  <a:lnTo>
                    <a:pt x="765" y="270"/>
                  </a:lnTo>
                  <a:lnTo>
                    <a:pt x="750" y="275"/>
                  </a:lnTo>
                  <a:close/>
                  <a:moveTo>
                    <a:pt x="769" y="306"/>
                  </a:moveTo>
                  <a:lnTo>
                    <a:pt x="772" y="308"/>
                  </a:lnTo>
                  <a:lnTo>
                    <a:pt x="782" y="305"/>
                  </a:lnTo>
                  <a:lnTo>
                    <a:pt x="789" y="295"/>
                  </a:lnTo>
                  <a:lnTo>
                    <a:pt x="776" y="286"/>
                  </a:lnTo>
                  <a:lnTo>
                    <a:pt x="769" y="296"/>
                  </a:lnTo>
                  <a:lnTo>
                    <a:pt x="775" y="301"/>
                  </a:lnTo>
                  <a:lnTo>
                    <a:pt x="779" y="294"/>
                  </a:lnTo>
                  <a:lnTo>
                    <a:pt x="776" y="292"/>
                  </a:lnTo>
                  <a:lnTo>
                    <a:pt x="769" y="306"/>
                  </a:lnTo>
                  <a:close/>
                  <a:moveTo>
                    <a:pt x="796" y="278"/>
                  </a:moveTo>
                  <a:lnTo>
                    <a:pt x="801" y="263"/>
                  </a:lnTo>
                  <a:lnTo>
                    <a:pt x="786" y="258"/>
                  </a:lnTo>
                  <a:lnTo>
                    <a:pt x="781" y="273"/>
                  </a:lnTo>
                  <a:lnTo>
                    <a:pt x="796" y="278"/>
                  </a:lnTo>
                  <a:close/>
                  <a:moveTo>
                    <a:pt x="805" y="247"/>
                  </a:moveTo>
                  <a:lnTo>
                    <a:pt x="809" y="231"/>
                  </a:lnTo>
                  <a:lnTo>
                    <a:pt x="794" y="227"/>
                  </a:lnTo>
                  <a:lnTo>
                    <a:pt x="790" y="243"/>
                  </a:lnTo>
                  <a:lnTo>
                    <a:pt x="805" y="247"/>
                  </a:lnTo>
                  <a:close/>
                  <a:moveTo>
                    <a:pt x="813" y="216"/>
                  </a:moveTo>
                  <a:lnTo>
                    <a:pt x="817" y="200"/>
                  </a:lnTo>
                  <a:lnTo>
                    <a:pt x="801" y="196"/>
                  </a:lnTo>
                  <a:lnTo>
                    <a:pt x="797" y="212"/>
                  </a:lnTo>
                  <a:lnTo>
                    <a:pt x="813" y="216"/>
                  </a:lnTo>
                  <a:close/>
                  <a:moveTo>
                    <a:pt x="821" y="185"/>
                  </a:moveTo>
                  <a:lnTo>
                    <a:pt x="821" y="182"/>
                  </a:lnTo>
                  <a:lnTo>
                    <a:pt x="813" y="180"/>
                  </a:lnTo>
                  <a:lnTo>
                    <a:pt x="821" y="183"/>
                  </a:lnTo>
                  <a:lnTo>
                    <a:pt x="825" y="170"/>
                  </a:lnTo>
                  <a:lnTo>
                    <a:pt x="810" y="165"/>
                  </a:lnTo>
                  <a:lnTo>
                    <a:pt x="806" y="178"/>
                  </a:lnTo>
                  <a:lnTo>
                    <a:pt x="806" y="179"/>
                  </a:lnTo>
                  <a:lnTo>
                    <a:pt x="805" y="181"/>
                  </a:lnTo>
                  <a:lnTo>
                    <a:pt x="821" y="185"/>
                  </a:lnTo>
                  <a:close/>
                  <a:moveTo>
                    <a:pt x="829" y="158"/>
                  </a:moveTo>
                  <a:lnTo>
                    <a:pt x="838" y="150"/>
                  </a:lnTo>
                  <a:lnTo>
                    <a:pt x="832" y="144"/>
                  </a:lnTo>
                  <a:lnTo>
                    <a:pt x="826" y="148"/>
                  </a:lnTo>
                  <a:lnTo>
                    <a:pt x="828" y="151"/>
                  </a:lnTo>
                  <a:lnTo>
                    <a:pt x="841" y="142"/>
                  </a:lnTo>
                  <a:lnTo>
                    <a:pt x="839" y="139"/>
                  </a:lnTo>
                  <a:lnTo>
                    <a:pt x="827" y="138"/>
                  </a:lnTo>
                  <a:lnTo>
                    <a:pt x="818" y="146"/>
                  </a:lnTo>
                  <a:lnTo>
                    <a:pt x="829" y="158"/>
                  </a:lnTo>
                  <a:close/>
                  <a:moveTo>
                    <a:pt x="835" y="163"/>
                  </a:moveTo>
                  <a:lnTo>
                    <a:pt x="840" y="178"/>
                  </a:lnTo>
                  <a:lnTo>
                    <a:pt x="855" y="174"/>
                  </a:lnTo>
                  <a:lnTo>
                    <a:pt x="850" y="158"/>
                  </a:lnTo>
                  <a:lnTo>
                    <a:pt x="835" y="163"/>
                  </a:lnTo>
                  <a:close/>
                  <a:moveTo>
                    <a:pt x="844" y="193"/>
                  </a:moveTo>
                  <a:lnTo>
                    <a:pt x="848" y="209"/>
                  </a:lnTo>
                  <a:lnTo>
                    <a:pt x="864" y="205"/>
                  </a:lnTo>
                  <a:lnTo>
                    <a:pt x="860" y="189"/>
                  </a:lnTo>
                  <a:lnTo>
                    <a:pt x="844" y="193"/>
                  </a:lnTo>
                  <a:close/>
                  <a:moveTo>
                    <a:pt x="852" y="224"/>
                  </a:moveTo>
                  <a:lnTo>
                    <a:pt x="853" y="227"/>
                  </a:lnTo>
                  <a:lnTo>
                    <a:pt x="857" y="240"/>
                  </a:lnTo>
                  <a:lnTo>
                    <a:pt x="872" y="235"/>
                  </a:lnTo>
                  <a:lnTo>
                    <a:pt x="868" y="223"/>
                  </a:lnTo>
                  <a:lnTo>
                    <a:pt x="868" y="220"/>
                  </a:lnTo>
                  <a:lnTo>
                    <a:pt x="852" y="224"/>
                  </a:lnTo>
                  <a:close/>
                  <a:moveTo>
                    <a:pt x="862" y="255"/>
                  </a:moveTo>
                  <a:lnTo>
                    <a:pt x="863" y="258"/>
                  </a:lnTo>
                  <a:lnTo>
                    <a:pt x="863" y="258"/>
                  </a:lnTo>
                  <a:lnTo>
                    <a:pt x="868" y="271"/>
                  </a:lnTo>
                  <a:lnTo>
                    <a:pt x="883" y="265"/>
                  </a:lnTo>
                  <a:lnTo>
                    <a:pt x="878" y="252"/>
                  </a:lnTo>
                  <a:lnTo>
                    <a:pt x="870" y="255"/>
                  </a:lnTo>
                  <a:lnTo>
                    <a:pt x="878" y="253"/>
                  </a:lnTo>
                  <a:lnTo>
                    <a:pt x="877" y="250"/>
                  </a:lnTo>
                  <a:lnTo>
                    <a:pt x="862" y="255"/>
                  </a:lnTo>
                  <a:close/>
                  <a:moveTo>
                    <a:pt x="879" y="287"/>
                  </a:moveTo>
                  <a:lnTo>
                    <a:pt x="884" y="292"/>
                  </a:lnTo>
                  <a:lnTo>
                    <a:pt x="896" y="289"/>
                  </a:lnTo>
                  <a:lnTo>
                    <a:pt x="901" y="281"/>
                  </a:lnTo>
                  <a:lnTo>
                    <a:pt x="887" y="274"/>
                  </a:lnTo>
                  <a:lnTo>
                    <a:pt x="882" y="282"/>
                  </a:lnTo>
                  <a:lnTo>
                    <a:pt x="889" y="286"/>
                  </a:lnTo>
                  <a:lnTo>
                    <a:pt x="895" y="279"/>
                  </a:lnTo>
                  <a:lnTo>
                    <a:pt x="889" y="275"/>
                  </a:lnTo>
                  <a:lnTo>
                    <a:pt x="879" y="287"/>
                  </a:lnTo>
                  <a:close/>
                  <a:moveTo>
                    <a:pt x="908" y="266"/>
                  </a:moveTo>
                  <a:lnTo>
                    <a:pt x="914" y="251"/>
                  </a:lnTo>
                  <a:lnTo>
                    <a:pt x="899" y="245"/>
                  </a:lnTo>
                  <a:lnTo>
                    <a:pt x="893" y="260"/>
                  </a:lnTo>
                  <a:lnTo>
                    <a:pt x="908" y="266"/>
                  </a:lnTo>
                  <a:close/>
                  <a:moveTo>
                    <a:pt x="919" y="236"/>
                  </a:moveTo>
                  <a:lnTo>
                    <a:pt x="925" y="221"/>
                  </a:lnTo>
                  <a:lnTo>
                    <a:pt x="910" y="215"/>
                  </a:lnTo>
                  <a:lnTo>
                    <a:pt x="904" y="230"/>
                  </a:lnTo>
                  <a:lnTo>
                    <a:pt x="919" y="236"/>
                  </a:lnTo>
                  <a:close/>
                  <a:moveTo>
                    <a:pt x="930" y="206"/>
                  </a:moveTo>
                  <a:lnTo>
                    <a:pt x="935" y="195"/>
                  </a:lnTo>
                  <a:lnTo>
                    <a:pt x="927" y="192"/>
                  </a:lnTo>
                  <a:lnTo>
                    <a:pt x="933" y="197"/>
                  </a:lnTo>
                  <a:lnTo>
                    <a:pt x="936" y="194"/>
                  </a:lnTo>
                  <a:lnTo>
                    <a:pt x="924" y="184"/>
                  </a:lnTo>
                  <a:lnTo>
                    <a:pt x="921" y="187"/>
                  </a:lnTo>
                  <a:lnTo>
                    <a:pt x="920" y="189"/>
                  </a:lnTo>
                  <a:lnTo>
                    <a:pt x="916" y="200"/>
                  </a:lnTo>
                  <a:lnTo>
                    <a:pt x="930" y="206"/>
                  </a:lnTo>
                  <a:close/>
                  <a:moveTo>
                    <a:pt x="935" y="190"/>
                  </a:moveTo>
                  <a:lnTo>
                    <a:pt x="941" y="195"/>
                  </a:lnTo>
                  <a:lnTo>
                    <a:pt x="946" y="190"/>
                  </a:lnTo>
                  <a:lnTo>
                    <a:pt x="939" y="192"/>
                  </a:lnTo>
                  <a:lnTo>
                    <a:pt x="942" y="200"/>
                  </a:lnTo>
                  <a:lnTo>
                    <a:pt x="957" y="195"/>
                  </a:lnTo>
                  <a:lnTo>
                    <a:pt x="954" y="187"/>
                  </a:lnTo>
                  <a:lnTo>
                    <a:pt x="952" y="184"/>
                  </a:lnTo>
                  <a:lnTo>
                    <a:pt x="946" y="179"/>
                  </a:lnTo>
                  <a:lnTo>
                    <a:pt x="935" y="190"/>
                  </a:lnTo>
                  <a:close/>
                  <a:moveTo>
                    <a:pt x="948" y="215"/>
                  </a:moveTo>
                  <a:lnTo>
                    <a:pt x="948" y="217"/>
                  </a:lnTo>
                  <a:lnTo>
                    <a:pt x="952" y="230"/>
                  </a:lnTo>
                  <a:lnTo>
                    <a:pt x="968" y="225"/>
                  </a:lnTo>
                  <a:lnTo>
                    <a:pt x="964" y="212"/>
                  </a:lnTo>
                  <a:lnTo>
                    <a:pt x="963" y="209"/>
                  </a:lnTo>
                  <a:lnTo>
                    <a:pt x="948" y="215"/>
                  </a:lnTo>
                  <a:close/>
                  <a:moveTo>
                    <a:pt x="957" y="245"/>
                  </a:moveTo>
                  <a:lnTo>
                    <a:pt x="958" y="247"/>
                  </a:lnTo>
                  <a:lnTo>
                    <a:pt x="963" y="261"/>
                  </a:lnTo>
                  <a:lnTo>
                    <a:pt x="978" y="255"/>
                  </a:lnTo>
                  <a:lnTo>
                    <a:pt x="973" y="242"/>
                  </a:lnTo>
                  <a:lnTo>
                    <a:pt x="973" y="240"/>
                  </a:lnTo>
                  <a:lnTo>
                    <a:pt x="957" y="245"/>
                  </a:lnTo>
                  <a:close/>
                  <a:moveTo>
                    <a:pt x="971" y="278"/>
                  </a:moveTo>
                  <a:lnTo>
                    <a:pt x="978" y="287"/>
                  </a:lnTo>
                  <a:lnTo>
                    <a:pt x="990" y="288"/>
                  </a:lnTo>
                  <a:lnTo>
                    <a:pt x="993" y="285"/>
                  </a:lnTo>
                  <a:lnTo>
                    <a:pt x="983" y="273"/>
                  </a:lnTo>
                  <a:lnTo>
                    <a:pt x="979" y="276"/>
                  </a:lnTo>
                  <a:lnTo>
                    <a:pt x="984" y="282"/>
                  </a:lnTo>
                  <a:lnTo>
                    <a:pt x="991" y="277"/>
                  </a:lnTo>
                  <a:lnTo>
                    <a:pt x="983" y="267"/>
                  </a:lnTo>
                  <a:lnTo>
                    <a:pt x="971" y="278"/>
                  </a:lnTo>
                  <a:close/>
                  <a:moveTo>
                    <a:pt x="1004" y="269"/>
                  </a:moveTo>
                  <a:lnTo>
                    <a:pt x="1009" y="253"/>
                  </a:lnTo>
                  <a:lnTo>
                    <a:pt x="993" y="248"/>
                  </a:lnTo>
                  <a:lnTo>
                    <a:pt x="989" y="264"/>
                  </a:lnTo>
                  <a:lnTo>
                    <a:pt x="1004" y="269"/>
                  </a:lnTo>
                  <a:close/>
                  <a:moveTo>
                    <a:pt x="1013" y="237"/>
                  </a:moveTo>
                  <a:lnTo>
                    <a:pt x="1015" y="221"/>
                  </a:lnTo>
                  <a:lnTo>
                    <a:pt x="1000" y="218"/>
                  </a:lnTo>
                  <a:lnTo>
                    <a:pt x="997" y="234"/>
                  </a:lnTo>
                  <a:lnTo>
                    <a:pt x="1013" y="237"/>
                  </a:lnTo>
                  <a:close/>
                  <a:moveTo>
                    <a:pt x="1018" y="205"/>
                  </a:moveTo>
                  <a:lnTo>
                    <a:pt x="1021" y="190"/>
                  </a:lnTo>
                  <a:lnTo>
                    <a:pt x="1021" y="189"/>
                  </a:lnTo>
                  <a:lnTo>
                    <a:pt x="1005" y="187"/>
                  </a:lnTo>
                  <a:lnTo>
                    <a:pt x="1005" y="187"/>
                  </a:lnTo>
                  <a:lnTo>
                    <a:pt x="1002" y="202"/>
                  </a:lnTo>
                  <a:lnTo>
                    <a:pt x="1018" y="205"/>
                  </a:lnTo>
                  <a:close/>
                  <a:moveTo>
                    <a:pt x="1023" y="173"/>
                  </a:moveTo>
                  <a:lnTo>
                    <a:pt x="1025" y="157"/>
                  </a:lnTo>
                  <a:lnTo>
                    <a:pt x="1010" y="155"/>
                  </a:lnTo>
                  <a:lnTo>
                    <a:pt x="1007" y="171"/>
                  </a:lnTo>
                  <a:lnTo>
                    <a:pt x="1023" y="173"/>
                  </a:lnTo>
                  <a:close/>
                  <a:moveTo>
                    <a:pt x="1028" y="141"/>
                  </a:moveTo>
                  <a:lnTo>
                    <a:pt x="1030" y="125"/>
                  </a:lnTo>
                  <a:lnTo>
                    <a:pt x="1014" y="123"/>
                  </a:lnTo>
                  <a:lnTo>
                    <a:pt x="1012" y="139"/>
                  </a:lnTo>
                  <a:lnTo>
                    <a:pt x="1028" y="141"/>
                  </a:lnTo>
                  <a:close/>
                  <a:moveTo>
                    <a:pt x="1032" y="110"/>
                  </a:moveTo>
                  <a:lnTo>
                    <a:pt x="1035" y="94"/>
                  </a:lnTo>
                  <a:lnTo>
                    <a:pt x="1019" y="91"/>
                  </a:lnTo>
                  <a:lnTo>
                    <a:pt x="1017" y="107"/>
                  </a:lnTo>
                  <a:lnTo>
                    <a:pt x="1032" y="110"/>
                  </a:lnTo>
                  <a:close/>
                  <a:moveTo>
                    <a:pt x="1037" y="78"/>
                  </a:moveTo>
                  <a:lnTo>
                    <a:pt x="1040" y="64"/>
                  </a:lnTo>
                  <a:lnTo>
                    <a:pt x="1032" y="62"/>
                  </a:lnTo>
                  <a:lnTo>
                    <a:pt x="1039" y="67"/>
                  </a:lnTo>
                  <a:lnTo>
                    <a:pt x="1039" y="66"/>
                  </a:lnTo>
                  <a:lnTo>
                    <a:pt x="1026" y="57"/>
                  </a:lnTo>
                  <a:lnTo>
                    <a:pt x="1025" y="58"/>
                  </a:lnTo>
                  <a:lnTo>
                    <a:pt x="1024" y="61"/>
                  </a:lnTo>
                  <a:lnTo>
                    <a:pt x="1022" y="76"/>
                  </a:lnTo>
                  <a:lnTo>
                    <a:pt x="1037" y="78"/>
                  </a:lnTo>
                  <a:close/>
                  <a:moveTo>
                    <a:pt x="1034" y="50"/>
                  </a:moveTo>
                  <a:lnTo>
                    <a:pt x="1037" y="66"/>
                  </a:lnTo>
                  <a:lnTo>
                    <a:pt x="1053" y="62"/>
                  </a:lnTo>
                  <a:lnTo>
                    <a:pt x="1049" y="46"/>
                  </a:lnTo>
                  <a:lnTo>
                    <a:pt x="1034" y="50"/>
                  </a:lnTo>
                  <a:close/>
                  <a:moveTo>
                    <a:pt x="1040" y="81"/>
                  </a:moveTo>
                  <a:lnTo>
                    <a:pt x="1043" y="94"/>
                  </a:lnTo>
                  <a:lnTo>
                    <a:pt x="1043" y="96"/>
                  </a:lnTo>
                  <a:lnTo>
                    <a:pt x="1059" y="94"/>
                  </a:lnTo>
                  <a:lnTo>
                    <a:pt x="1059" y="91"/>
                  </a:lnTo>
                  <a:lnTo>
                    <a:pt x="1056" y="78"/>
                  </a:lnTo>
                  <a:lnTo>
                    <a:pt x="1040" y="81"/>
                  </a:lnTo>
                  <a:close/>
                  <a:moveTo>
                    <a:pt x="1046" y="112"/>
                  </a:moveTo>
                  <a:lnTo>
                    <a:pt x="1048" y="128"/>
                  </a:lnTo>
                  <a:lnTo>
                    <a:pt x="1064" y="126"/>
                  </a:lnTo>
                  <a:lnTo>
                    <a:pt x="1062" y="110"/>
                  </a:lnTo>
                  <a:lnTo>
                    <a:pt x="1046" y="112"/>
                  </a:lnTo>
                  <a:close/>
                  <a:moveTo>
                    <a:pt x="1051" y="144"/>
                  </a:moveTo>
                  <a:lnTo>
                    <a:pt x="1052" y="155"/>
                  </a:lnTo>
                  <a:lnTo>
                    <a:pt x="1053" y="160"/>
                  </a:lnTo>
                  <a:lnTo>
                    <a:pt x="1069" y="157"/>
                  </a:lnTo>
                  <a:lnTo>
                    <a:pt x="1068" y="153"/>
                  </a:lnTo>
                  <a:lnTo>
                    <a:pt x="1067" y="141"/>
                  </a:lnTo>
                  <a:lnTo>
                    <a:pt x="1051" y="144"/>
                  </a:lnTo>
                  <a:close/>
                  <a:moveTo>
                    <a:pt x="1056" y="176"/>
                  </a:moveTo>
                  <a:lnTo>
                    <a:pt x="1058" y="192"/>
                  </a:lnTo>
                  <a:lnTo>
                    <a:pt x="1074" y="189"/>
                  </a:lnTo>
                  <a:lnTo>
                    <a:pt x="1072" y="173"/>
                  </a:lnTo>
                  <a:lnTo>
                    <a:pt x="1056" y="176"/>
                  </a:lnTo>
                  <a:close/>
                  <a:moveTo>
                    <a:pt x="1061" y="207"/>
                  </a:moveTo>
                  <a:lnTo>
                    <a:pt x="1062" y="215"/>
                  </a:lnTo>
                  <a:lnTo>
                    <a:pt x="1064" y="224"/>
                  </a:lnTo>
                  <a:lnTo>
                    <a:pt x="1080" y="220"/>
                  </a:lnTo>
                  <a:lnTo>
                    <a:pt x="1078" y="212"/>
                  </a:lnTo>
                  <a:lnTo>
                    <a:pt x="1077" y="205"/>
                  </a:lnTo>
                  <a:lnTo>
                    <a:pt x="1061" y="207"/>
                  </a:lnTo>
                  <a:close/>
                  <a:moveTo>
                    <a:pt x="1068" y="239"/>
                  </a:moveTo>
                  <a:lnTo>
                    <a:pt x="1071" y="255"/>
                  </a:lnTo>
                  <a:lnTo>
                    <a:pt x="1087" y="251"/>
                  </a:lnTo>
                  <a:lnTo>
                    <a:pt x="1083" y="235"/>
                  </a:lnTo>
                  <a:lnTo>
                    <a:pt x="1068" y="239"/>
                  </a:lnTo>
                  <a:close/>
                  <a:moveTo>
                    <a:pt x="1078" y="271"/>
                  </a:moveTo>
                  <a:lnTo>
                    <a:pt x="1082" y="278"/>
                  </a:lnTo>
                  <a:lnTo>
                    <a:pt x="1087" y="282"/>
                  </a:lnTo>
                  <a:lnTo>
                    <a:pt x="1095" y="285"/>
                  </a:lnTo>
                  <a:lnTo>
                    <a:pt x="1099" y="269"/>
                  </a:lnTo>
                  <a:lnTo>
                    <a:pt x="1091" y="267"/>
                  </a:lnTo>
                  <a:lnTo>
                    <a:pt x="1089" y="275"/>
                  </a:lnTo>
                  <a:lnTo>
                    <a:pt x="1096" y="271"/>
                  </a:lnTo>
                  <a:lnTo>
                    <a:pt x="1093" y="264"/>
                  </a:lnTo>
                  <a:lnTo>
                    <a:pt x="1078" y="271"/>
                  </a:lnTo>
                  <a:close/>
                  <a:moveTo>
                    <a:pt x="1114" y="271"/>
                  </a:moveTo>
                  <a:lnTo>
                    <a:pt x="1114" y="271"/>
                  </a:lnTo>
                  <a:lnTo>
                    <a:pt x="1115" y="269"/>
                  </a:lnTo>
                  <a:lnTo>
                    <a:pt x="1122" y="255"/>
                  </a:lnTo>
                  <a:lnTo>
                    <a:pt x="1107" y="248"/>
                  </a:lnTo>
                  <a:lnTo>
                    <a:pt x="1101" y="263"/>
                  </a:lnTo>
                  <a:lnTo>
                    <a:pt x="1108" y="266"/>
                  </a:lnTo>
                  <a:lnTo>
                    <a:pt x="1102" y="261"/>
                  </a:lnTo>
                  <a:lnTo>
                    <a:pt x="1101" y="261"/>
                  </a:lnTo>
                  <a:lnTo>
                    <a:pt x="1114" y="271"/>
                  </a:lnTo>
                  <a:close/>
                  <a:moveTo>
                    <a:pt x="1128" y="240"/>
                  </a:moveTo>
                  <a:lnTo>
                    <a:pt x="1134" y="225"/>
                  </a:lnTo>
                  <a:lnTo>
                    <a:pt x="1119" y="219"/>
                  </a:lnTo>
                  <a:lnTo>
                    <a:pt x="1113" y="234"/>
                  </a:lnTo>
                  <a:lnTo>
                    <a:pt x="1128" y="240"/>
                  </a:lnTo>
                  <a:close/>
                  <a:moveTo>
                    <a:pt x="1141" y="211"/>
                  </a:moveTo>
                  <a:lnTo>
                    <a:pt x="1144" y="206"/>
                  </a:lnTo>
                  <a:lnTo>
                    <a:pt x="1136" y="202"/>
                  </a:lnTo>
                  <a:lnTo>
                    <a:pt x="1143" y="207"/>
                  </a:lnTo>
                  <a:lnTo>
                    <a:pt x="1149" y="200"/>
                  </a:lnTo>
                  <a:lnTo>
                    <a:pt x="1136" y="189"/>
                  </a:lnTo>
                  <a:lnTo>
                    <a:pt x="1130" y="197"/>
                  </a:lnTo>
                  <a:lnTo>
                    <a:pt x="1129" y="199"/>
                  </a:lnTo>
                  <a:lnTo>
                    <a:pt x="1126" y="204"/>
                  </a:lnTo>
                  <a:lnTo>
                    <a:pt x="1141" y="211"/>
                  </a:lnTo>
                  <a:close/>
                  <a:moveTo>
                    <a:pt x="1150" y="197"/>
                  </a:moveTo>
                  <a:lnTo>
                    <a:pt x="1159" y="207"/>
                  </a:lnTo>
                  <a:lnTo>
                    <a:pt x="1165" y="202"/>
                  </a:lnTo>
                  <a:lnTo>
                    <a:pt x="1158" y="206"/>
                  </a:lnTo>
                  <a:lnTo>
                    <a:pt x="1159" y="208"/>
                  </a:lnTo>
                  <a:lnTo>
                    <a:pt x="1173" y="201"/>
                  </a:lnTo>
                  <a:lnTo>
                    <a:pt x="1172" y="199"/>
                  </a:lnTo>
                  <a:lnTo>
                    <a:pt x="1171" y="197"/>
                  </a:lnTo>
                  <a:lnTo>
                    <a:pt x="1163" y="187"/>
                  </a:lnTo>
                  <a:lnTo>
                    <a:pt x="1150" y="197"/>
                  </a:lnTo>
                  <a:close/>
                  <a:moveTo>
                    <a:pt x="1166" y="222"/>
                  </a:moveTo>
                  <a:lnTo>
                    <a:pt x="1167" y="225"/>
                  </a:lnTo>
                  <a:lnTo>
                    <a:pt x="1168" y="226"/>
                  </a:lnTo>
                  <a:lnTo>
                    <a:pt x="1176" y="236"/>
                  </a:lnTo>
                  <a:lnTo>
                    <a:pt x="1189" y="227"/>
                  </a:lnTo>
                  <a:lnTo>
                    <a:pt x="1181" y="217"/>
                  </a:lnTo>
                  <a:lnTo>
                    <a:pt x="1175" y="221"/>
                  </a:lnTo>
                  <a:lnTo>
                    <a:pt x="1182" y="218"/>
                  </a:lnTo>
                  <a:lnTo>
                    <a:pt x="1180" y="215"/>
                  </a:lnTo>
                  <a:lnTo>
                    <a:pt x="1166" y="222"/>
                  </a:lnTo>
                  <a:close/>
                  <a:moveTo>
                    <a:pt x="1199" y="245"/>
                  </a:moveTo>
                  <a:lnTo>
                    <a:pt x="1206" y="242"/>
                  </a:lnTo>
                  <a:lnTo>
                    <a:pt x="1210" y="238"/>
                  </a:lnTo>
                  <a:lnTo>
                    <a:pt x="1214" y="231"/>
                  </a:lnTo>
                  <a:lnTo>
                    <a:pt x="1200" y="224"/>
                  </a:lnTo>
                  <a:lnTo>
                    <a:pt x="1196" y="231"/>
                  </a:lnTo>
                  <a:lnTo>
                    <a:pt x="1203" y="235"/>
                  </a:lnTo>
                  <a:lnTo>
                    <a:pt x="1200" y="227"/>
                  </a:lnTo>
                  <a:lnTo>
                    <a:pt x="1193" y="230"/>
                  </a:lnTo>
                  <a:lnTo>
                    <a:pt x="1199" y="245"/>
                  </a:lnTo>
                  <a:close/>
                  <a:moveTo>
                    <a:pt x="1220" y="220"/>
                  </a:moveTo>
                  <a:lnTo>
                    <a:pt x="1227" y="213"/>
                  </a:lnTo>
                  <a:lnTo>
                    <a:pt x="1222" y="207"/>
                  </a:lnTo>
                  <a:lnTo>
                    <a:pt x="1218" y="214"/>
                  </a:lnTo>
                  <a:lnTo>
                    <a:pt x="1223" y="217"/>
                  </a:lnTo>
                  <a:lnTo>
                    <a:pt x="1232" y="204"/>
                  </a:lnTo>
                  <a:lnTo>
                    <a:pt x="1226" y="200"/>
                  </a:lnTo>
                  <a:lnTo>
                    <a:pt x="1217" y="201"/>
                  </a:lnTo>
                  <a:lnTo>
                    <a:pt x="1209" y="208"/>
                  </a:lnTo>
                  <a:lnTo>
                    <a:pt x="1220" y="220"/>
                  </a:lnTo>
                  <a:close/>
                  <a:moveTo>
                    <a:pt x="1243" y="224"/>
                  </a:moveTo>
                  <a:lnTo>
                    <a:pt x="1251" y="223"/>
                  </a:lnTo>
                  <a:lnTo>
                    <a:pt x="1258" y="222"/>
                  </a:lnTo>
                  <a:lnTo>
                    <a:pt x="1257" y="207"/>
                  </a:lnTo>
                  <a:lnTo>
                    <a:pt x="1250" y="207"/>
                  </a:lnTo>
                  <a:lnTo>
                    <a:pt x="1241" y="208"/>
                  </a:lnTo>
                  <a:lnTo>
                    <a:pt x="1243" y="224"/>
                  </a:lnTo>
                  <a:close/>
                  <a:moveTo>
                    <a:pt x="1277" y="210"/>
                  </a:moveTo>
                  <a:lnTo>
                    <a:pt x="1286" y="196"/>
                  </a:lnTo>
                  <a:lnTo>
                    <a:pt x="1272" y="188"/>
                  </a:lnTo>
                  <a:lnTo>
                    <a:pt x="1264" y="201"/>
                  </a:lnTo>
                  <a:lnTo>
                    <a:pt x="1277" y="210"/>
                  </a:lnTo>
                  <a:close/>
                  <a:moveTo>
                    <a:pt x="1293" y="181"/>
                  </a:moveTo>
                  <a:lnTo>
                    <a:pt x="1296" y="174"/>
                  </a:lnTo>
                  <a:lnTo>
                    <a:pt x="1288" y="171"/>
                  </a:lnTo>
                  <a:lnTo>
                    <a:pt x="1294" y="176"/>
                  </a:lnTo>
                  <a:lnTo>
                    <a:pt x="1300" y="170"/>
                  </a:lnTo>
                  <a:lnTo>
                    <a:pt x="1288" y="159"/>
                  </a:lnTo>
                  <a:lnTo>
                    <a:pt x="1282" y="165"/>
                  </a:lnTo>
                  <a:lnTo>
                    <a:pt x="1281" y="167"/>
                  </a:lnTo>
                  <a:lnTo>
                    <a:pt x="1278" y="174"/>
                  </a:lnTo>
                  <a:lnTo>
                    <a:pt x="1293" y="181"/>
                  </a:lnTo>
                  <a:close/>
                  <a:moveTo>
                    <a:pt x="1305" y="163"/>
                  </a:moveTo>
                  <a:lnTo>
                    <a:pt x="1314" y="166"/>
                  </a:lnTo>
                  <a:lnTo>
                    <a:pt x="1317" y="159"/>
                  </a:lnTo>
                  <a:lnTo>
                    <a:pt x="1310" y="163"/>
                  </a:lnTo>
                  <a:lnTo>
                    <a:pt x="1313" y="168"/>
                  </a:lnTo>
                  <a:lnTo>
                    <a:pt x="1327" y="160"/>
                  </a:lnTo>
                  <a:lnTo>
                    <a:pt x="1324" y="154"/>
                  </a:lnTo>
                  <a:lnTo>
                    <a:pt x="1320" y="151"/>
                  </a:lnTo>
                  <a:lnTo>
                    <a:pt x="1310" y="148"/>
                  </a:lnTo>
                  <a:lnTo>
                    <a:pt x="1305" y="163"/>
                  </a:lnTo>
                  <a:close/>
                  <a:moveTo>
                    <a:pt x="1320" y="181"/>
                  </a:moveTo>
                  <a:lnTo>
                    <a:pt x="1325" y="196"/>
                  </a:lnTo>
                  <a:lnTo>
                    <a:pt x="1340" y="191"/>
                  </a:lnTo>
                  <a:lnTo>
                    <a:pt x="1335" y="176"/>
                  </a:lnTo>
                  <a:lnTo>
                    <a:pt x="1320" y="181"/>
                  </a:lnTo>
                  <a:close/>
                  <a:moveTo>
                    <a:pt x="1329" y="211"/>
                  </a:moveTo>
                  <a:lnTo>
                    <a:pt x="1333" y="226"/>
                  </a:lnTo>
                  <a:lnTo>
                    <a:pt x="1349" y="222"/>
                  </a:lnTo>
                  <a:lnTo>
                    <a:pt x="1345" y="207"/>
                  </a:lnTo>
                  <a:lnTo>
                    <a:pt x="1329" y="211"/>
                  </a:lnTo>
                  <a:close/>
                  <a:moveTo>
                    <a:pt x="1337" y="242"/>
                  </a:moveTo>
                  <a:lnTo>
                    <a:pt x="1338" y="244"/>
                  </a:lnTo>
                  <a:lnTo>
                    <a:pt x="1341" y="258"/>
                  </a:lnTo>
                  <a:lnTo>
                    <a:pt x="1357" y="253"/>
                  </a:lnTo>
                  <a:lnTo>
                    <a:pt x="1353" y="240"/>
                  </a:lnTo>
                  <a:lnTo>
                    <a:pt x="1353" y="238"/>
                  </a:lnTo>
                  <a:lnTo>
                    <a:pt x="1337" y="242"/>
                  </a:lnTo>
                  <a:close/>
                  <a:moveTo>
                    <a:pt x="1346" y="273"/>
                  </a:moveTo>
                  <a:lnTo>
                    <a:pt x="1347" y="280"/>
                  </a:lnTo>
                  <a:lnTo>
                    <a:pt x="1348" y="281"/>
                  </a:lnTo>
                  <a:lnTo>
                    <a:pt x="1351" y="289"/>
                  </a:lnTo>
                  <a:lnTo>
                    <a:pt x="1366" y="283"/>
                  </a:lnTo>
                  <a:lnTo>
                    <a:pt x="1362" y="275"/>
                  </a:lnTo>
                  <a:lnTo>
                    <a:pt x="1355" y="278"/>
                  </a:lnTo>
                  <a:lnTo>
                    <a:pt x="1363" y="276"/>
                  </a:lnTo>
                  <a:lnTo>
                    <a:pt x="1361" y="269"/>
                  </a:lnTo>
                  <a:lnTo>
                    <a:pt x="1346" y="273"/>
                  </a:lnTo>
                  <a:close/>
                  <a:moveTo>
                    <a:pt x="1361" y="307"/>
                  </a:moveTo>
                  <a:lnTo>
                    <a:pt x="1370" y="312"/>
                  </a:lnTo>
                  <a:lnTo>
                    <a:pt x="1382" y="307"/>
                  </a:lnTo>
                  <a:lnTo>
                    <a:pt x="1383" y="302"/>
                  </a:lnTo>
                  <a:lnTo>
                    <a:pt x="1368" y="298"/>
                  </a:lnTo>
                  <a:lnTo>
                    <a:pt x="1366" y="304"/>
                  </a:lnTo>
                  <a:lnTo>
                    <a:pt x="1374" y="306"/>
                  </a:lnTo>
                  <a:lnTo>
                    <a:pt x="1378" y="299"/>
                  </a:lnTo>
                  <a:lnTo>
                    <a:pt x="1369" y="293"/>
                  </a:lnTo>
                  <a:lnTo>
                    <a:pt x="1361" y="307"/>
                  </a:lnTo>
                  <a:close/>
                  <a:moveTo>
                    <a:pt x="1387" y="286"/>
                  </a:moveTo>
                  <a:lnTo>
                    <a:pt x="1391" y="271"/>
                  </a:lnTo>
                  <a:lnTo>
                    <a:pt x="1375" y="267"/>
                  </a:lnTo>
                  <a:lnTo>
                    <a:pt x="1371" y="282"/>
                  </a:lnTo>
                  <a:lnTo>
                    <a:pt x="1387" y="286"/>
                  </a:lnTo>
                  <a:close/>
                  <a:moveTo>
                    <a:pt x="1395" y="255"/>
                  </a:moveTo>
                  <a:lnTo>
                    <a:pt x="1398" y="239"/>
                  </a:lnTo>
                  <a:lnTo>
                    <a:pt x="1383" y="236"/>
                  </a:lnTo>
                  <a:lnTo>
                    <a:pt x="1379" y="251"/>
                  </a:lnTo>
                  <a:lnTo>
                    <a:pt x="1395" y="255"/>
                  </a:lnTo>
                  <a:close/>
                  <a:moveTo>
                    <a:pt x="1402" y="232"/>
                  </a:moveTo>
                  <a:lnTo>
                    <a:pt x="1406" y="230"/>
                  </a:lnTo>
                  <a:lnTo>
                    <a:pt x="1403" y="223"/>
                  </a:lnTo>
                  <a:lnTo>
                    <a:pt x="1395" y="225"/>
                  </a:lnTo>
                  <a:lnTo>
                    <a:pt x="1398" y="236"/>
                  </a:lnTo>
                  <a:lnTo>
                    <a:pt x="1413" y="232"/>
                  </a:lnTo>
                  <a:lnTo>
                    <a:pt x="1410" y="221"/>
                  </a:lnTo>
                  <a:lnTo>
                    <a:pt x="1399" y="216"/>
                  </a:lnTo>
                  <a:lnTo>
                    <a:pt x="1395" y="218"/>
                  </a:lnTo>
                  <a:lnTo>
                    <a:pt x="1402" y="232"/>
                  </a:lnTo>
                  <a:close/>
                  <a:moveTo>
                    <a:pt x="1402" y="252"/>
                  </a:moveTo>
                  <a:lnTo>
                    <a:pt x="1404" y="259"/>
                  </a:lnTo>
                  <a:lnTo>
                    <a:pt x="1412" y="257"/>
                  </a:lnTo>
                  <a:lnTo>
                    <a:pt x="1404" y="258"/>
                  </a:lnTo>
                  <a:lnTo>
                    <a:pt x="1405" y="267"/>
                  </a:lnTo>
                  <a:lnTo>
                    <a:pt x="1421" y="264"/>
                  </a:lnTo>
                  <a:lnTo>
                    <a:pt x="1420" y="256"/>
                  </a:lnTo>
                  <a:lnTo>
                    <a:pt x="1420" y="255"/>
                  </a:lnTo>
                  <a:lnTo>
                    <a:pt x="1418" y="247"/>
                  </a:lnTo>
                  <a:lnTo>
                    <a:pt x="1402" y="252"/>
                  </a:lnTo>
                  <a:close/>
                  <a:moveTo>
                    <a:pt x="1408" y="283"/>
                  </a:moveTo>
                  <a:lnTo>
                    <a:pt x="1410" y="298"/>
                  </a:lnTo>
                  <a:lnTo>
                    <a:pt x="1426" y="296"/>
                  </a:lnTo>
                  <a:lnTo>
                    <a:pt x="1424" y="280"/>
                  </a:lnTo>
                  <a:lnTo>
                    <a:pt x="1408" y="283"/>
                  </a:lnTo>
                  <a:close/>
                  <a:moveTo>
                    <a:pt x="1412" y="314"/>
                  </a:moveTo>
                  <a:lnTo>
                    <a:pt x="1414" y="322"/>
                  </a:lnTo>
                  <a:lnTo>
                    <a:pt x="1415" y="330"/>
                  </a:lnTo>
                  <a:lnTo>
                    <a:pt x="1431" y="328"/>
                  </a:lnTo>
                  <a:lnTo>
                    <a:pt x="1429" y="319"/>
                  </a:lnTo>
                  <a:lnTo>
                    <a:pt x="1428" y="312"/>
                  </a:lnTo>
                  <a:lnTo>
                    <a:pt x="1412" y="314"/>
                  </a:lnTo>
                  <a:close/>
                  <a:moveTo>
                    <a:pt x="1417" y="346"/>
                  </a:moveTo>
                  <a:lnTo>
                    <a:pt x="1420" y="362"/>
                  </a:lnTo>
                  <a:lnTo>
                    <a:pt x="1436" y="359"/>
                  </a:lnTo>
                  <a:lnTo>
                    <a:pt x="1433" y="343"/>
                  </a:lnTo>
                  <a:lnTo>
                    <a:pt x="1417" y="346"/>
                  </a:lnTo>
                  <a:close/>
                  <a:moveTo>
                    <a:pt x="1422" y="378"/>
                  </a:moveTo>
                  <a:lnTo>
                    <a:pt x="1423" y="382"/>
                  </a:lnTo>
                  <a:lnTo>
                    <a:pt x="1425" y="386"/>
                  </a:lnTo>
                  <a:lnTo>
                    <a:pt x="1433" y="395"/>
                  </a:lnTo>
                  <a:lnTo>
                    <a:pt x="1445" y="384"/>
                  </a:lnTo>
                  <a:lnTo>
                    <a:pt x="1437" y="375"/>
                  </a:lnTo>
                  <a:lnTo>
                    <a:pt x="1431" y="381"/>
                  </a:lnTo>
                  <a:lnTo>
                    <a:pt x="1439" y="379"/>
                  </a:lnTo>
                  <a:lnTo>
                    <a:pt x="1438" y="375"/>
                  </a:lnTo>
                  <a:lnTo>
                    <a:pt x="1422" y="378"/>
                  </a:lnTo>
                  <a:close/>
                  <a:moveTo>
                    <a:pt x="1459" y="387"/>
                  </a:moveTo>
                  <a:lnTo>
                    <a:pt x="1466" y="372"/>
                  </a:lnTo>
                  <a:lnTo>
                    <a:pt x="1451" y="366"/>
                  </a:lnTo>
                  <a:lnTo>
                    <a:pt x="1444" y="380"/>
                  </a:lnTo>
                  <a:lnTo>
                    <a:pt x="1459" y="387"/>
                  </a:lnTo>
                  <a:close/>
                  <a:moveTo>
                    <a:pt x="1470" y="355"/>
                  </a:moveTo>
                  <a:lnTo>
                    <a:pt x="1472" y="339"/>
                  </a:lnTo>
                  <a:lnTo>
                    <a:pt x="1456" y="336"/>
                  </a:lnTo>
                  <a:lnTo>
                    <a:pt x="1454" y="352"/>
                  </a:lnTo>
                  <a:lnTo>
                    <a:pt x="1470" y="355"/>
                  </a:lnTo>
                  <a:close/>
                  <a:moveTo>
                    <a:pt x="1475" y="323"/>
                  </a:moveTo>
                  <a:lnTo>
                    <a:pt x="1477" y="308"/>
                  </a:lnTo>
                  <a:lnTo>
                    <a:pt x="1477" y="307"/>
                  </a:lnTo>
                  <a:lnTo>
                    <a:pt x="1461" y="305"/>
                  </a:lnTo>
                  <a:lnTo>
                    <a:pt x="1461" y="306"/>
                  </a:lnTo>
                  <a:lnTo>
                    <a:pt x="1459" y="320"/>
                  </a:lnTo>
                  <a:lnTo>
                    <a:pt x="1475" y="323"/>
                  </a:lnTo>
                  <a:close/>
                  <a:moveTo>
                    <a:pt x="1479" y="291"/>
                  </a:moveTo>
                  <a:lnTo>
                    <a:pt x="1481" y="275"/>
                  </a:lnTo>
                  <a:lnTo>
                    <a:pt x="1465" y="273"/>
                  </a:lnTo>
                  <a:lnTo>
                    <a:pt x="1463" y="289"/>
                  </a:lnTo>
                  <a:lnTo>
                    <a:pt x="1479" y="291"/>
                  </a:lnTo>
                  <a:close/>
                  <a:moveTo>
                    <a:pt x="1483" y="259"/>
                  </a:moveTo>
                  <a:lnTo>
                    <a:pt x="1485" y="243"/>
                  </a:lnTo>
                  <a:lnTo>
                    <a:pt x="1469" y="241"/>
                  </a:lnTo>
                  <a:lnTo>
                    <a:pt x="1467" y="257"/>
                  </a:lnTo>
                  <a:lnTo>
                    <a:pt x="1483" y="259"/>
                  </a:lnTo>
                  <a:close/>
                  <a:moveTo>
                    <a:pt x="1487" y="227"/>
                  </a:moveTo>
                  <a:lnTo>
                    <a:pt x="1489" y="211"/>
                  </a:lnTo>
                  <a:lnTo>
                    <a:pt x="1473" y="209"/>
                  </a:lnTo>
                  <a:lnTo>
                    <a:pt x="1471" y="225"/>
                  </a:lnTo>
                  <a:lnTo>
                    <a:pt x="1487" y="227"/>
                  </a:lnTo>
                  <a:close/>
                  <a:moveTo>
                    <a:pt x="1492" y="195"/>
                  </a:moveTo>
                  <a:lnTo>
                    <a:pt x="1494" y="180"/>
                  </a:lnTo>
                  <a:lnTo>
                    <a:pt x="1478" y="177"/>
                  </a:lnTo>
                  <a:lnTo>
                    <a:pt x="1476" y="193"/>
                  </a:lnTo>
                  <a:lnTo>
                    <a:pt x="1492" y="195"/>
                  </a:lnTo>
                  <a:close/>
                  <a:moveTo>
                    <a:pt x="1496" y="164"/>
                  </a:moveTo>
                  <a:lnTo>
                    <a:pt x="1500" y="149"/>
                  </a:lnTo>
                  <a:lnTo>
                    <a:pt x="1484" y="145"/>
                  </a:lnTo>
                  <a:lnTo>
                    <a:pt x="1481" y="161"/>
                  </a:lnTo>
                  <a:lnTo>
                    <a:pt x="1496" y="164"/>
                  </a:lnTo>
                  <a:close/>
                  <a:moveTo>
                    <a:pt x="1503" y="133"/>
                  </a:moveTo>
                  <a:lnTo>
                    <a:pt x="1505" y="124"/>
                  </a:lnTo>
                  <a:lnTo>
                    <a:pt x="1497" y="122"/>
                  </a:lnTo>
                  <a:lnTo>
                    <a:pt x="1505" y="126"/>
                  </a:lnTo>
                  <a:lnTo>
                    <a:pt x="1508" y="120"/>
                  </a:lnTo>
                  <a:lnTo>
                    <a:pt x="1494" y="112"/>
                  </a:lnTo>
                  <a:lnTo>
                    <a:pt x="1490" y="118"/>
                  </a:lnTo>
                  <a:lnTo>
                    <a:pt x="1490" y="121"/>
                  </a:lnTo>
                  <a:lnTo>
                    <a:pt x="1488" y="129"/>
                  </a:lnTo>
                  <a:lnTo>
                    <a:pt x="1503" y="133"/>
                  </a:lnTo>
                  <a:close/>
                  <a:moveTo>
                    <a:pt x="1504" y="113"/>
                  </a:moveTo>
                  <a:lnTo>
                    <a:pt x="1512" y="118"/>
                  </a:lnTo>
                  <a:lnTo>
                    <a:pt x="1516" y="112"/>
                  </a:lnTo>
                  <a:lnTo>
                    <a:pt x="1509" y="114"/>
                  </a:lnTo>
                  <a:lnTo>
                    <a:pt x="1511" y="121"/>
                  </a:lnTo>
                  <a:lnTo>
                    <a:pt x="1526" y="116"/>
                  </a:lnTo>
                  <a:lnTo>
                    <a:pt x="1524" y="109"/>
                  </a:lnTo>
                  <a:lnTo>
                    <a:pt x="1521" y="105"/>
                  </a:lnTo>
                  <a:lnTo>
                    <a:pt x="1514" y="100"/>
                  </a:lnTo>
                  <a:lnTo>
                    <a:pt x="1504" y="113"/>
                  </a:lnTo>
                  <a:close/>
                  <a:moveTo>
                    <a:pt x="1516" y="136"/>
                  </a:moveTo>
                  <a:lnTo>
                    <a:pt x="1518" y="144"/>
                  </a:lnTo>
                  <a:lnTo>
                    <a:pt x="1526" y="141"/>
                  </a:lnTo>
                  <a:lnTo>
                    <a:pt x="1518" y="143"/>
                  </a:lnTo>
                  <a:lnTo>
                    <a:pt x="1520" y="151"/>
                  </a:lnTo>
                  <a:lnTo>
                    <a:pt x="1536" y="147"/>
                  </a:lnTo>
                  <a:lnTo>
                    <a:pt x="1534" y="139"/>
                  </a:lnTo>
                  <a:lnTo>
                    <a:pt x="1534" y="139"/>
                  </a:lnTo>
                  <a:lnTo>
                    <a:pt x="1531" y="131"/>
                  </a:lnTo>
                  <a:lnTo>
                    <a:pt x="1516" y="136"/>
                  </a:lnTo>
                  <a:close/>
                  <a:moveTo>
                    <a:pt x="1524" y="166"/>
                  </a:moveTo>
                  <a:lnTo>
                    <a:pt x="1527" y="182"/>
                  </a:lnTo>
                  <a:lnTo>
                    <a:pt x="1543" y="178"/>
                  </a:lnTo>
                  <a:lnTo>
                    <a:pt x="1539" y="163"/>
                  </a:lnTo>
                  <a:lnTo>
                    <a:pt x="1524" y="166"/>
                  </a:lnTo>
                  <a:close/>
                  <a:moveTo>
                    <a:pt x="1532" y="198"/>
                  </a:moveTo>
                  <a:lnTo>
                    <a:pt x="1536" y="213"/>
                  </a:lnTo>
                  <a:lnTo>
                    <a:pt x="1551" y="209"/>
                  </a:lnTo>
                  <a:lnTo>
                    <a:pt x="1547" y="194"/>
                  </a:lnTo>
                  <a:lnTo>
                    <a:pt x="1532" y="198"/>
                  </a:lnTo>
                  <a:close/>
                  <a:moveTo>
                    <a:pt x="1542" y="229"/>
                  </a:moveTo>
                  <a:lnTo>
                    <a:pt x="1547" y="240"/>
                  </a:lnTo>
                  <a:lnTo>
                    <a:pt x="1550" y="244"/>
                  </a:lnTo>
                  <a:lnTo>
                    <a:pt x="1554" y="246"/>
                  </a:lnTo>
                  <a:lnTo>
                    <a:pt x="1562" y="232"/>
                  </a:lnTo>
                  <a:lnTo>
                    <a:pt x="1559" y="230"/>
                  </a:lnTo>
                  <a:lnTo>
                    <a:pt x="1555" y="237"/>
                  </a:lnTo>
                  <a:lnTo>
                    <a:pt x="1562" y="234"/>
                  </a:lnTo>
                  <a:lnTo>
                    <a:pt x="1557" y="223"/>
                  </a:lnTo>
                  <a:lnTo>
                    <a:pt x="1542" y="229"/>
                  </a:lnTo>
                  <a:close/>
                  <a:moveTo>
                    <a:pt x="1575" y="247"/>
                  </a:moveTo>
                  <a:lnTo>
                    <a:pt x="1577" y="246"/>
                  </a:lnTo>
                  <a:lnTo>
                    <a:pt x="1580" y="244"/>
                  </a:lnTo>
                  <a:lnTo>
                    <a:pt x="1589" y="234"/>
                  </a:lnTo>
                  <a:lnTo>
                    <a:pt x="1577" y="223"/>
                  </a:lnTo>
                  <a:lnTo>
                    <a:pt x="1568" y="233"/>
                  </a:lnTo>
                  <a:lnTo>
                    <a:pt x="1574" y="239"/>
                  </a:lnTo>
                  <a:lnTo>
                    <a:pt x="1570" y="231"/>
                  </a:lnTo>
                  <a:lnTo>
                    <a:pt x="1569" y="232"/>
                  </a:lnTo>
                  <a:lnTo>
                    <a:pt x="1575" y="247"/>
                  </a:lnTo>
                  <a:close/>
                  <a:moveTo>
                    <a:pt x="1599" y="220"/>
                  </a:moveTo>
                  <a:lnTo>
                    <a:pt x="1599" y="220"/>
                  </a:lnTo>
                  <a:lnTo>
                    <a:pt x="1608" y="206"/>
                  </a:lnTo>
                  <a:lnTo>
                    <a:pt x="1595" y="198"/>
                  </a:lnTo>
                  <a:lnTo>
                    <a:pt x="1586" y="211"/>
                  </a:lnTo>
                  <a:lnTo>
                    <a:pt x="1586" y="211"/>
                  </a:lnTo>
                  <a:lnTo>
                    <a:pt x="1599" y="220"/>
                  </a:lnTo>
                  <a:close/>
                  <a:moveTo>
                    <a:pt x="1617" y="194"/>
                  </a:moveTo>
                  <a:lnTo>
                    <a:pt x="1618" y="193"/>
                  </a:lnTo>
                  <a:lnTo>
                    <a:pt x="1612" y="188"/>
                  </a:lnTo>
                  <a:lnTo>
                    <a:pt x="1614" y="196"/>
                  </a:lnTo>
                  <a:lnTo>
                    <a:pt x="1624" y="193"/>
                  </a:lnTo>
                  <a:lnTo>
                    <a:pt x="1621" y="185"/>
                  </a:lnTo>
                  <a:lnTo>
                    <a:pt x="1615" y="190"/>
                  </a:lnTo>
                  <a:lnTo>
                    <a:pt x="1618" y="194"/>
                  </a:lnTo>
                  <a:lnTo>
                    <a:pt x="1630" y="183"/>
                  </a:lnTo>
                  <a:lnTo>
                    <a:pt x="1627" y="180"/>
                  </a:lnTo>
                  <a:lnTo>
                    <a:pt x="1618" y="178"/>
                  </a:lnTo>
                  <a:lnTo>
                    <a:pt x="1609" y="181"/>
                  </a:lnTo>
                  <a:lnTo>
                    <a:pt x="1605" y="184"/>
                  </a:lnTo>
                  <a:lnTo>
                    <a:pt x="1605" y="184"/>
                  </a:lnTo>
                  <a:lnTo>
                    <a:pt x="1617" y="194"/>
                  </a:lnTo>
                  <a:close/>
                  <a:moveTo>
                    <a:pt x="1626" y="205"/>
                  </a:moveTo>
                  <a:lnTo>
                    <a:pt x="1632" y="220"/>
                  </a:lnTo>
                  <a:lnTo>
                    <a:pt x="1647" y="213"/>
                  </a:lnTo>
                  <a:lnTo>
                    <a:pt x="1641" y="199"/>
                  </a:lnTo>
                  <a:lnTo>
                    <a:pt x="1626" y="205"/>
                  </a:lnTo>
                  <a:close/>
                  <a:moveTo>
                    <a:pt x="1637" y="234"/>
                  </a:moveTo>
                  <a:lnTo>
                    <a:pt x="1642" y="249"/>
                  </a:lnTo>
                  <a:lnTo>
                    <a:pt x="1657" y="244"/>
                  </a:lnTo>
                  <a:lnTo>
                    <a:pt x="1652" y="229"/>
                  </a:lnTo>
                  <a:lnTo>
                    <a:pt x="1637" y="234"/>
                  </a:lnTo>
                  <a:close/>
                  <a:moveTo>
                    <a:pt x="1657" y="265"/>
                  </a:moveTo>
                  <a:lnTo>
                    <a:pt x="1665" y="269"/>
                  </a:lnTo>
                  <a:lnTo>
                    <a:pt x="1676" y="265"/>
                  </a:lnTo>
                  <a:lnTo>
                    <a:pt x="1679" y="258"/>
                  </a:lnTo>
                  <a:lnTo>
                    <a:pt x="1664" y="252"/>
                  </a:lnTo>
                  <a:lnTo>
                    <a:pt x="1661" y="259"/>
                  </a:lnTo>
                  <a:lnTo>
                    <a:pt x="1669" y="262"/>
                  </a:lnTo>
                  <a:lnTo>
                    <a:pt x="1672" y="255"/>
                  </a:lnTo>
                  <a:lnTo>
                    <a:pt x="1665" y="251"/>
                  </a:lnTo>
                  <a:lnTo>
                    <a:pt x="1657" y="265"/>
                  </a:lnTo>
                  <a:close/>
                  <a:moveTo>
                    <a:pt x="1685" y="243"/>
                  </a:moveTo>
                  <a:lnTo>
                    <a:pt x="1685" y="242"/>
                  </a:lnTo>
                  <a:lnTo>
                    <a:pt x="1686" y="241"/>
                  </a:lnTo>
                  <a:lnTo>
                    <a:pt x="1690" y="227"/>
                  </a:lnTo>
                  <a:lnTo>
                    <a:pt x="1675" y="222"/>
                  </a:lnTo>
                  <a:lnTo>
                    <a:pt x="1670" y="236"/>
                  </a:lnTo>
                  <a:lnTo>
                    <a:pt x="1678" y="239"/>
                  </a:lnTo>
                  <a:lnTo>
                    <a:pt x="1671" y="236"/>
                  </a:lnTo>
                  <a:lnTo>
                    <a:pt x="1670" y="237"/>
                  </a:lnTo>
                  <a:lnTo>
                    <a:pt x="1685" y="243"/>
                  </a:lnTo>
                  <a:close/>
                  <a:moveTo>
                    <a:pt x="1695" y="213"/>
                  </a:moveTo>
                  <a:lnTo>
                    <a:pt x="1702" y="199"/>
                  </a:lnTo>
                  <a:lnTo>
                    <a:pt x="1688" y="192"/>
                  </a:lnTo>
                  <a:lnTo>
                    <a:pt x="1681" y="206"/>
                  </a:lnTo>
                  <a:lnTo>
                    <a:pt x="1695" y="213"/>
                  </a:lnTo>
                  <a:close/>
                  <a:moveTo>
                    <a:pt x="1701" y="199"/>
                  </a:moveTo>
                  <a:lnTo>
                    <a:pt x="1709" y="213"/>
                  </a:lnTo>
                  <a:lnTo>
                    <a:pt x="1716" y="209"/>
                  </a:lnTo>
                  <a:lnTo>
                    <a:pt x="1709" y="212"/>
                  </a:lnTo>
                  <a:lnTo>
                    <a:pt x="1709" y="212"/>
                  </a:lnTo>
                  <a:lnTo>
                    <a:pt x="1724" y="206"/>
                  </a:lnTo>
                  <a:lnTo>
                    <a:pt x="1723" y="206"/>
                  </a:lnTo>
                  <a:lnTo>
                    <a:pt x="1723" y="205"/>
                  </a:lnTo>
                  <a:lnTo>
                    <a:pt x="1715" y="191"/>
                  </a:lnTo>
                  <a:lnTo>
                    <a:pt x="1701" y="199"/>
                  </a:lnTo>
                  <a:close/>
                  <a:moveTo>
                    <a:pt x="1715" y="227"/>
                  </a:moveTo>
                  <a:lnTo>
                    <a:pt x="1718" y="236"/>
                  </a:lnTo>
                  <a:lnTo>
                    <a:pt x="1721" y="242"/>
                  </a:lnTo>
                  <a:lnTo>
                    <a:pt x="1736" y="236"/>
                  </a:lnTo>
                  <a:lnTo>
                    <a:pt x="1733" y="230"/>
                  </a:lnTo>
                  <a:lnTo>
                    <a:pt x="1730" y="221"/>
                  </a:lnTo>
                  <a:lnTo>
                    <a:pt x="1715" y="227"/>
                  </a:lnTo>
                  <a:close/>
                  <a:moveTo>
                    <a:pt x="1726" y="257"/>
                  </a:moveTo>
                  <a:lnTo>
                    <a:pt x="1728" y="260"/>
                  </a:lnTo>
                  <a:lnTo>
                    <a:pt x="1734" y="265"/>
                  </a:lnTo>
                  <a:lnTo>
                    <a:pt x="1743" y="266"/>
                  </a:lnTo>
                  <a:lnTo>
                    <a:pt x="1752" y="262"/>
                  </a:lnTo>
                  <a:lnTo>
                    <a:pt x="1753" y="259"/>
                  </a:lnTo>
                  <a:lnTo>
                    <a:pt x="1739" y="252"/>
                  </a:lnTo>
                  <a:lnTo>
                    <a:pt x="1737" y="255"/>
                  </a:lnTo>
                  <a:lnTo>
                    <a:pt x="1745" y="258"/>
                  </a:lnTo>
                  <a:lnTo>
                    <a:pt x="1746" y="250"/>
                  </a:lnTo>
                  <a:lnTo>
                    <a:pt x="1737" y="249"/>
                  </a:lnTo>
                  <a:lnTo>
                    <a:pt x="1735" y="257"/>
                  </a:lnTo>
                  <a:lnTo>
                    <a:pt x="1743" y="254"/>
                  </a:lnTo>
                  <a:lnTo>
                    <a:pt x="1742" y="251"/>
                  </a:lnTo>
                  <a:lnTo>
                    <a:pt x="1726" y="257"/>
                  </a:lnTo>
                  <a:close/>
                  <a:moveTo>
                    <a:pt x="1760" y="244"/>
                  </a:moveTo>
                  <a:lnTo>
                    <a:pt x="1761" y="242"/>
                  </a:lnTo>
                  <a:lnTo>
                    <a:pt x="1754" y="239"/>
                  </a:lnTo>
                  <a:lnTo>
                    <a:pt x="1761" y="243"/>
                  </a:lnTo>
                  <a:lnTo>
                    <a:pt x="1768" y="231"/>
                  </a:lnTo>
                  <a:lnTo>
                    <a:pt x="1755" y="223"/>
                  </a:lnTo>
                  <a:lnTo>
                    <a:pt x="1747" y="234"/>
                  </a:lnTo>
                  <a:lnTo>
                    <a:pt x="1747" y="235"/>
                  </a:lnTo>
                  <a:lnTo>
                    <a:pt x="1746" y="237"/>
                  </a:lnTo>
                  <a:lnTo>
                    <a:pt x="1760" y="244"/>
                  </a:lnTo>
                  <a:close/>
                  <a:moveTo>
                    <a:pt x="1767" y="226"/>
                  </a:moveTo>
                  <a:lnTo>
                    <a:pt x="1775" y="240"/>
                  </a:lnTo>
                  <a:lnTo>
                    <a:pt x="1789" y="233"/>
                  </a:lnTo>
                  <a:lnTo>
                    <a:pt x="1781" y="218"/>
                  </a:lnTo>
                  <a:lnTo>
                    <a:pt x="1767" y="226"/>
                  </a:lnTo>
                  <a:close/>
                  <a:moveTo>
                    <a:pt x="1779" y="254"/>
                  </a:moveTo>
                  <a:lnTo>
                    <a:pt x="1783" y="269"/>
                  </a:lnTo>
                  <a:lnTo>
                    <a:pt x="1798" y="265"/>
                  </a:lnTo>
                  <a:lnTo>
                    <a:pt x="1794" y="249"/>
                  </a:lnTo>
                  <a:lnTo>
                    <a:pt x="1779" y="254"/>
                  </a:lnTo>
                  <a:close/>
                  <a:moveTo>
                    <a:pt x="1789" y="285"/>
                  </a:moveTo>
                  <a:lnTo>
                    <a:pt x="1794" y="298"/>
                  </a:lnTo>
                  <a:lnTo>
                    <a:pt x="1798" y="302"/>
                  </a:lnTo>
                  <a:lnTo>
                    <a:pt x="1800" y="303"/>
                  </a:lnTo>
                  <a:lnTo>
                    <a:pt x="1807" y="289"/>
                  </a:lnTo>
                  <a:lnTo>
                    <a:pt x="1805" y="287"/>
                  </a:lnTo>
                  <a:lnTo>
                    <a:pt x="1802" y="295"/>
                  </a:lnTo>
                  <a:lnTo>
                    <a:pt x="1809" y="291"/>
                  </a:lnTo>
                  <a:lnTo>
                    <a:pt x="1803" y="279"/>
                  </a:lnTo>
                  <a:lnTo>
                    <a:pt x="1789" y="285"/>
                  </a:lnTo>
                  <a:close/>
                  <a:moveTo>
                    <a:pt x="1822" y="295"/>
                  </a:moveTo>
                  <a:lnTo>
                    <a:pt x="1828" y="281"/>
                  </a:lnTo>
                  <a:lnTo>
                    <a:pt x="1813" y="274"/>
                  </a:lnTo>
                  <a:lnTo>
                    <a:pt x="1807" y="289"/>
                  </a:lnTo>
                  <a:lnTo>
                    <a:pt x="1822" y="295"/>
                  </a:lnTo>
                  <a:close/>
                  <a:moveTo>
                    <a:pt x="1833" y="265"/>
                  </a:moveTo>
                  <a:lnTo>
                    <a:pt x="1838" y="254"/>
                  </a:lnTo>
                  <a:lnTo>
                    <a:pt x="1830" y="251"/>
                  </a:lnTo>
                  <a:lnTo>
                    <a:pt x="1834" y="258"/>
                  </a:lnTo>
                  <a:lnTo>
                    <a:pt x="1837" y="256"/>
                  </a:lnTo>
                  <a:lnTo>
                    <a:pt x="1830" y="242"/>
                  </a:lnTo>
                  <a:lnTo>
                    <a:pt x="1826" y="244"/>
                  </a:lnTo>
                  <a:lnTo>
                    <a:pt x="1823" y="248"/>
                  </a:lnTo>
                  <a:lnTo>
                    <a:pt x="1818" y="260"/>
                  </a:lnTo>
                  <a:lnTo>
                    <a:pt x="1833" y="265"/>
                  </a:lnTo>
                  <a:close/>
                  <a:moveTo>
                    <a:pt x="1837" y="257"/>
                  </a:moveTo>
                  <a:lnTo>
                    <a:pt x="1842" y="268"/>
                  </a:lnTo>
                  <a:lnTo>
                    <a:pt x="1849" y="264"/>
                  </a:lnTo>
                  <a:lnTo>
                    <a:pt x="1841" y="266"/>
                  </a:lnTo>
                  <a:lnTo>
                    <a:pt x="1843" y="271"/>
                  </a:lnTo>
                  <a:lnTo>
                    <a:pt x="1858" y="266"/>
                  </a:lnTo>
                  <a:lnTo>
                    <a:pt x="1857" y="262"/>
                  </a:lnTo>
                  <a:lnTo>
                    <a:pt x="1856" y="260"/>
                  </a:lnTo>
                  <a:lnTo>
                    <a:pt x="1851" y="250"/>
                  </a:lnTo>
                  <a:lnTo>
                    <a:pt x="1837" y="257"/>
                  </a:lnTo>
                  <a:close/>
                  <a:moveTo>
                    <a:pt x="1848" y="286"/>
                  </a:moveTo>
                  <a:lnTo>
                    <a:pt x="1851" y="296"/>
                  </a:lnTo>
                  <a:lnTo>
                    <a:pt x="1859" y="302"/>
                  </a:lnTo>
                  <a:lnTo>
                    <a:pt x="1864" y="302"/>
                  </a:lnTo>
                  <a:lnTo>
                    <a:pt x="1863" y="286"/>
                  </a:lnTo>
                  <a:lnTo>
                    <a:pt x="1858" y="286"/>
                  </a:lnTo>
                  <a:lnTo>
                    <a:pt x="1859" y="294"/>
                  </a:lnTo>
                  <a:lnTo>
                    <a:pt x="1866" y="292"/>
                  </a:lnTo>
                  <a:lnTo>
                    <a:pt x="1863" y="281"/>
                  </a:lnTo>
                  <a:lnTo>
                    <a:pt x="1848" y="286"/>
                  </a:lnTo>
                  <a:close/>
                  <a:moveTo>
                    <a:pt x="1883" y="301"/>
                  </a:moveTo>
                  <a:lnTo>
                    <a:pt x="1891" y="297"/>
                  </a:lnTo>
                  <a:lnTo>
                    <a:pt x="1894" y="293"/>
                  </a:lnTo>
                  <a:lnTo>
                    <a:pt x="1897" y="287"/>
                  </a:lnTo>
                  <a:lnTo>
                    <a:pt x="1883" y="281"/>
                  </a:lnTo>
                  <a:lnTo>
                    <a:pt x="1880" y="287"/>
                  </a:lnTo>
                  <a:lnTo>
                    <a:pt x="1887" y="290"/>
                  </a:lnTo>
                  <a:lnTo>
                    <a:pt x="1883" y="283"/>
                  </a:lnTo>
                  <a:lnTo>
                    <a:pt x="1876" y="287"/>
                  </a:lnTo>
                  <a:lnTo>
                    <a:pt x="1883" y="301"/>
                  </a:lnTo>
                  <a:close/>
                  <a:moveTo>
                    <a:pt x="1904" y="272"/>
                  </a:moveTo>
                  <a:lnTo>
                    <a:pt x="1904" y="271"/>
                  </a:lnTo>
                  <a:lnTo>
                    <a:pt x="1904" y="270"/>
                  </a:lnTo>
                  <a:lnTo>
                    <a:pt x="1908" y="256"/>
                  </a:lnTo>
                  <a:lnTo>
                    <a:pt x="1893" y="251"/>
                  </a:lnTo>
                  <a:lnTo>
                    <a:pt x="1889" y="266"/>
                  </a:lnTo>
                  <a:lnTo>
                    <a:pt x="1897" y="268"/>
                  </a:lnTo>
                  <a:lnTo>
                    <a:pt x="1889" y="265"/>
                  </a:lnTo>
                  <a:lnTo>
                    <a:pt x="1889" y="266"/>
                  </a:lnTo>
                  <a:lnTo>
                    <a:pt x="1904" y="272"/>
                  </a:lnTo>
                  <a:close/>
                  <a:moveTo>
                    <a:pt x="1913" y="240"/>
                  </a:moveTo>
                  <a:lnTo>
                    <a:pt x="1914" y="237"/>
                  </a:lnTo>
                  <a:lnTo>
                    <a:pt x="1917" y="225"/>
                  </a:lnTo>
                  <a:lnTo>
                    <a:pt x="1902" y="220"/>
                  </a:lnTo>
                  <a:lnTo>
                    <a:pt x="1898" y="232"/>
                  </a:lnTo>
                  <a:lnTo>
                    <a:pt x="1897" y="236"/>
                  </a:lnTo>
                  <a:lnTo>
                    <a:pt x="1913" y="240"/>
                  </a:lnTo>
                  <a:close/>
                  <a:moveTo>
                    <a:pt x="1922" y="210"/>
                  </a:moveTo>
                  <a:lnTo>
                    <a:pt x="1923" y="207"/>
                  </a:lnTo>
                  <a:lnTo>
                    <a:pt x="1916" y="204"/>
                  </a:lnTo>
                  <a:lnTo>
                    <a:pt x="1923" y="207"/>
                  </a:lnTo>
                  <a:lnTo>
                    <a:pt x="1928" y="196"/>
                  </a:lnTo>
                  <a:lnTo>
                    <a:pt x="1913" y="189"/>
                  </a:lnTo>
                  <a:lnTo>
                    <a:pt x="1908" y="201"/>
                  </a:lnTo>
                  <a:lnTo>
                    <a:pt x="1908" y="202"/>
                  </a:lnTo>
                  <a:lnTo>
                    <a:pt x="1907" y="205"/>
                  </a:lnTo>
                  <a:lnTo>
                    <a:pt x="1922" y="210"/>
                  </a:lnTo>
                  <a:close/>
                  <a:moveTo>
                    <a:pt x="1934" y="180"/>
                  </a:moveTo>
                  <a:lnTo>
                    <a:pt x="1939" y="165"/>
                  </a:lnTo>
                  <a:lnTo>
                    <a:pt x="1924" y="160"/>
                  </a:lnTo>
                  <a:lnTo>
                    <a:pt x="1919" y="175"/>
                  </a:lnTo>
                  <a:lnTo>
                    <a:pt x="1934" y="180"/>
                  </a:lnTo>
                  <a:close/>
                  <a:moveTo>
                    <a:pt x="1945" y="151"/>
                  </a:moveTo>
                  <a:lnTo>
                    <a:pt x="1951" y="140"/>
                  </a:lnTo>
                  <a:lnTo>
                    <a:pt x="1952" y="139"/>
                  </a:lnTo>
                  <a:lnTo>
                    <a:pt x="1953" y="136"/>
                  </a:lnTo>
                  <a:lnTo>
                    <a:pt x="1938" y="130"/>
                  </a:lnTo>
                  <a:lnTo>
                    <a:pt x="1937" y="133"/>
                  </a:lnTo>
                  <a:lnTo>
                    <a:pt x="1944" y="136"/>
                  </a:lnTo>
                  <a:lnTo>
                    <a:pt x="1937" y="132"/>
                  </a:lnTo>
                  <a:lnTo>
                    <a:pt x="1931" y="144"/>
                  </a:lnTo>
                  <a:lnTo>
                    <a:pt x="1945" y="151"/>
                  </a:lnTo>
                  <a:close/>
                  <a:moveTo>
                    <a:pt x="1958" y="121"/>
                  </a:moveTo>
                  <a:lnTo>
                    <a:pt x="1961" y="114"/>
                  </a:lnTo>
                  <a:lnTo>
                    <a:pt x="1954" y="111"/>
                  </a:lnTo>
                  <a:lnTo>
                    <a:pt x="1953" y="119"/>
                  </a:lnTo>
                  <a:lnTo>
                    <a:pt x="1961" y="120"/>
                  </a:lnTo>
                  <a:lnTo>
                    <a:pt x="1963" y="104"/>
                  </a:lnTo>
                  <a:lnTo>
                    <a:pt x="1955" y="103"/>
                  </a:lnTo>
                  <a:lnTo>
                    <a:pt x="1946" y="108"/>
                  </a:lnTo>
                  <a:lnTo>
                    <a:pt x="1943" y="116"/>
                  </a:lnTo>
                  <a:lnTo>
                    <a:pt x="1958" y="121"/>
                  </a:lnTo>
                  <a:close/>
                  <a:moveTo>
                    <a:pt x="1978" y="105"/>
                  </a:moveTo>
                  <a:lnTo>
                    <a:pt x="1979" y="104"/>
                  </a:lnTo>
                  <a:lnTo>
                    <a:pt x="1980" y="103"/>
                  </a:lnTo>
                  <a:lnTo>
                    <a:pt x="1986" y="90"/>
                  </a:lnTo>
                  <a:lnTo>
                    <a:pt x="1972" y="83"/>
                  </a:lnTo>
                  <a:lnTo>
                    <a:pt x="1966" y="96"/>
                  </a:lnTo>
                  <a:lnTo>
                    <a:pt x="1973" y="99"/>
                  </a:lnTo>
                  <a:lnTo>
                    <a:pt x="1966" y="95"/>
                  </a:lnTo>
                  <a:lnTo>
                    <a:pt x="1966" y="96"/>
                  </a:lnTo>
                  <a:lnTo>
                    <a:pt x="1978" y="105"/>
                  </a:lnTo>
                  <a:close/>
                  <a:moveTo>
                    <a:pt x="1994" y="80"/>
                  </a:moveTo>
                  <a:lnTo>
                    <a:pt x="1997" y="78"/>
                  </a:lnTo>
                  <a:lnTo>
                    <a:pt x="1997" y="77"/>
                  </a:lnTo>
                  <a:lnTo>
                    <a:pt x="2006" y="68"/>
                  </a:lnTo>
                  <a:lnTo>
                    <a:pt x="1995" y="57"/>
                  </a:lnTo>
                  <a:lnTo>
                    <a:pt x="1986" y="66"/>
                  </a:lnTo>
                  <a:lnTo>
                    <a:pt x="1992" y="72"/>
                  </a:lnTo>
                  <a:lnTo>
                    <a:pt x="1986" y="66"/>
                  </a:lnTo>
                  <a:lnTo>
                    <a:pt x="1984" y="68"/>
                  </a:lnTo>
                  <a:lnTo>
                    <a:pt x="1994" y="80"/>
                  </a:lnTo>
                  <a:close/>
                  <a:moveTo>
                    <a:pt x="1998" y="79"/>
                  </a:moveTo>
                  <a:lnTo>
                    <a:pt x="2002" y="94"/>
                  </a:lnTo>
                  <a:lnTo>
                    <a:pt x="2017" y="90"/>
                  </a:lnTo>
                  <a:lnTo>
                    <a:pt x="2013" y="74"/>
                  </a:lnTo>
                  <a:lnTo>
                    <a:pt x="1998" y="79"/>
                  </a:lnTo>
                  <a:close/>
                  <a:moveTo>
                    <a:pt x="2004" y="109"/>
                  </a:moveTo>
                  <a:lnTo>
                    <a:pt x="2006" y="125"/>
                  </a:lnTo>
                  <a:lnTo>
                    <a:pt x="2022" y="122"/>
                  </a:lnTo>
                  <a:lnTo>
                    <a:pt x="2020" y="107"/>
                  </a:lnTo>
                  <a:lnTo>
                    <a:pt x="2004" y="109"/>
                  </a:lnTo>
                  <a:close/>
                  <a:moveTo>
                    <a:pt x="2009" y="140"/>
                  </a:moveTo>
                  <a:lnTo>
                    <a:pt x="2011" y="156"/>
                  </a:lnTo>
                  <a:lnTo>
                    <a:pt x="2027" y="154"/>
                  </a:lnTo>
                  <a:lnTo>
                    <a:pt x="2024" y="138"/>
                  </a:lnTo>
                  <a:lnTo>
                    <a:pt x="2009" y="140"/>
                  </a:lnTo>
                  <a:close/>
                  <a:moveTo>
                    <a:pt x="2013" y="172"/>
                  </a:moveTo>
                  <a:lnTo>
                    <a:pt x="2015" y="188"/>
                  </a:lnTo>
                  <a:lnTo>
                    <a:pt x="2031" y="186"/>
                  </a:lnTo>
                  <a:lnTo>
                    <a:pt x="2029" y="170"/>
                  </a:lnTo>
                  <a:lnTo>
                    <a:pt x="2013" y="172"/>
                  </a:lnTo>
                  <a:close/>
                  <a:moveTo>
                    <a:pt x="2017" y="204"/>
                  </a:moveTo>
                  <a:lnTo>
                    <a:pt x="2019" y="220"/>
                  </a:lnTo>
                  <a:lnTo>
                    <a:pt x="2035" y="218"/>
                  </a:lnTo>
                  <a:lnTo>
                    <a:pt x="2033" y="202"/>
                  </a:lnTo>
                  <a:lnTo>
                    <a:pt x="2017" y="204"/>
                  </a:lnTo>
                  <a:close/>
                  <a:moveTo>
                    <a:pt x="2021" y="236"/>
                  </a:moveTo>
                  <a:lnTo>
                    <a:pt x="2022" y="243"/>
                  </a:lnTo>
                  <a:lnTo>
                    <a:pt x="2023" y="252"/>
                  </a:lnTo>
                  <a:lnTo>
                    <a:pt x="2039" y="250"/>
                  </a:lnTo>
                  <a:lnTo>
                    <a:pt x="2038" y="241"/>
                  </a:lnTo>
                  <a:lnTo>
                    <a:pt x="2037" y="234"/>
                  </a:lnTo>
                  <a:lnTo>
                    <a:pt x="2021" y="236"/>
                  </a:lnTo>
                  <a:close/>
                  <a:moveTo>
                    <a:pt x="2025" y="268"/>
                  </a:moveTo>
                  <a:lnTo>
                    <a:pt x="2027" y="284"/>
                  </a:lnTo>
                  <a:lnTo>
                    <a:pt x="2043" y="282"/>
                  </a:lnTo>
                  <a:lnTo>
                    <a:pt x="2041" y="266"/>
                  </a:lnTo>
                  <a:lnTo>
                    <a:pt x="2025" y="268"/>
                  </a:lnTo>
                  <a:close/>
                  <a:moveTo>
                    <a:pt x="2030" y="300"/>
                  </a:moveTo>
                  <a:lnTo>
                    <a:pt x="2031" y="311"/>
                  </a:lnTo>
                  <a:lnTo>
                    <a:pt x="2032" y="316"/>
                  </a:lnTo>
                  <a:lnTo>
                    <a:pt x="2048" y="313"/>
                  </a:lnTo>
                  <a:lnTo>
                    <a:pt x="2047" y="308"/>
                  </a:lnTo>
                  <a:lnTo>
                    <a:pt x="2046" y="297"/>
                  </a:lnTo>
                  <a:lnTo>
                    <a:pt x="2030" y="300"/>
                  </a:lnTo>
                  <a:close/>
                  <a:moveTo>
                    <a:pt x="2036" y="332"/>
                  </a:moveTo>
                  <a:lnTo>
                    <a:pt x="2039" y="347"/>
                  </a:lnTo>
                  <a:lnTo>
                    <a:pt x="2054" y="344"/>
                  </a:lnTo>
                  <a:lnTo>
                    <a:pt x="2051" y="328"/>
                  </a:lnTo>
                  <a:lnTo>
                    <a:pt x="2036" y="332"/>
                  </a:lnTo>
                  <a:close/>
                  <a:moveTo>
                    <a:pt x="2044" y="365"/>
                  </a:moveTo>
                  <a:lnTo>
                    <a:pt x="2051" y="377"/>
                  </a:lnTo>
                  <a:lnTo>
                    <a:pt x="2065" y="378"/>
                  </a:lnTo>
                  <a:lnTo>
                    <a:pt x="2066" y="377"/>
                  </a:lnTo>
                  <a:lnTo>
                    <a:pt x="2052" y="368"/>
                  </a:lnTo>
                  <a:lnTo>
                    <a:pt x="2051" y="369"/>
                  </a:lnTo>
                  <a:lnTo>
                    <a:pt x="2058" y="374"/>
                  </a:lnTo>
                  <a:lnTo>
                    <a:pt x="2065" y="370"/>
                  </a:lnTo>
                  <a:lnTo>
                    <a:pt x="2058" y="357"/>
                  </a:lnTo>
                  <a:lnTo>
                    <a:pt x="2044" y="365"/>
                  </a:lnTo>
                  <a:close/>
                  <a:moveTo>
                    <a:pt x="2075" y="360"/>
                  </a:moveTo>
                  <a:lnTo>
                    <a:pt x="2079" y="344"/>
                  </a:lnTo>
                  <a:lnTo>
                    <a:pt x="2063" y="341"/>
                  </a:lnTo>
                  <a:lnTo>
                    <a:pt x="2060" y="357"/>
                  </a:lnTo>
                  <a:lnTo>
                    <a:pt x="2075" y="360"/>
                  </a:lnTo>
                  <a:close/>
                  <a:moveTo>
                    <a:pt x="2082" y="329"/>
                  </a:moveTo>
                  <a:lnTo>
                    <a:pt x="2085" y="313"/>
                  </a:lnTo>
                  <a:lnTo>
                    <a:pt x="2069" y="310"/>
                  </a:lnTo>
                  <a:lnTo>
                    <a:pt x="2066" y="326"/>
                  </a:lnTo>
                  <a:lnTo>
                    <a:pt x="2082" y="329"/>
                  </a:lnTo>
                  <a:close/>
                  <a:moveTo>
                    <a:pt x="2087" y="297"/>
                  </a:moveTo>
                  <a:lnTo>
                    <a:pt x="2089" y="281"/>
                  </a:lnTo>
                  <a:lnTo>
                    <a:pt x="2073" y="279"/>
                  </a:lnTo>
                  <a:lnTo>
                    <a:pt x="2071" y="295"/>
                  </a:lnTo>
                  <a:lnTo>
                    <a:pt x="2087" y="297"/>
                  </a:lnTo>
                  <a:close/>
                  <a:moveTo>
                    <a:pt x="2091" y="265"/>
                  </a:moveTo>
                  <a:lnTo>
                    <a:pt x="2093" y="249"/>
                  </a:lnTo>
                  <a:lnTo>
                    <a:pt x="2077" y="247"/>
                  </a:lnTo>
                  <a:lnTo>
                    <a:pt x="2075" y="263"/>
                  </a:lnTo>
                  <a:lnTo>
                    <a:pt x="2091" y="265"/>
                  </a:lnTo>
                  <a:close/>
                  <a:moveTo>
                    <a:pt x="2095" y="233"/>
                  </a:moveTo>
                  <a:lnTo>
                    <a:pt x="2097" y="217"/>
                  </a:lnTo>
                  <a:lnTo>
                    <a:pt x="2081" y="215"/>
                  </a:lnTo>
                  <a:lnTo>
                    <a:pt x="2079" y="231"/>
                  </a:lnTo>
                  <a:lnTo>
                    <a:pt x="2095" y="233"/>
                  </a:lnTo>
                  <a:close/>
                  <a:moveTo>
                    <a:pt x="2099" y="201"/>
                  </a:moveTo>
                  <a:lnTo>
                    <a:pt x="2101" y="185"/>
                  </a:lnTo>
                  <a:lnTo>
                    <a:pt x="2085" y="183"/>
                  </a:lnTo>
                  <a:lnTo>
                    <a:pt x="2083" y="199"/>
                  </a:lnTo>
                  <a:lnTo>
                    <a:pt x="2099" y="201"/>
                  </a:lnTo>
                  <a:close/>
                  <a:moveTo>
                    <a:pt x="2103" y="169"/>
                  </a:moveTo>
                  <a:lnTo>
                    <a:pt x="2104" y="156"/>
                  </a:lnTo>
                  <a:lnTo>
                    <a:pt x="2104" y="153"/>
                  </a:lnTo>
                  <a:lnTo>
                    <a:pt x="2089" y="151"/>
                  </a:lnTo>
                  <a:lnTo>
                    <a:pt x="2088" y="154"/>
                  </a:lnTo>
                  <a:lnTo>
                    <a:pt x="2087" y="167"/>
                  </a:lnTo>
                  <a:lnTo>
                    <a:pt x="2103" y="169"/>
                  </a:lnTo>
                  <a:close/>
                  <a:moveTo>
                    <a:pt x="2106" y="137"/>
                  </a:moveTo>
                  <a:lnTo>
                    <a:pt x="2108" y="121"/>
                  </a:lnTo>
                  <a:lnTo>
                    <a:pt x="2093" y="119"/>
                  </a:lnTo>
                  <a:lnTo>
                    <a:pt x="2091" y="135"/>
                  </a:lnTo>
                  <a:lnTo>
                    <a:pt x="2106" y="137"/>
                  </a:lnTo>
                  <a:close/>
                  <a:moveTo>
                    <a:pt x="2110" y="106"/>
                  </a:moveTo>
                  <a:lnTo>
                    <a:pt x="2112" y="90"/>
                  </a:lnTo>
                  <a:lnTo>
                    <a:pt x="2097" y="88"/>
                  </a:lnTo>
                  <a:lnTo>
                    <a:pt x="2095" y="104"/>
                  </a:lnTo>
                  <a:lnTo>
                    <a:pt x="2110" y="106"/>
                  </a:lnTo>
                  <a:close/>
                  <a:moveTo>
                    <a:pt x="2115" y="74"/>
                  </a:moveTo>
                  <a:lnTo>
                    <a:pt x="2118" y="58"/>
                  </a:lnTo>
                  <a:lnTo>
                    <a:pt x="2102" y="55"/>
                  </a:lnTo>
                  <a:lnTo>
                    <a:pt x="2099" y="71"/>
                  </a:lnTo>
                  <a:lnTo>
                    <a:pt x="2115" y="74"/>
                  </a:lnTo>
                  <a:close/>
                  <a:moveTo>
                    <a:pt x="2121" y="43"/>
                  </a:moveTo>
                  <a:lnTo>
                    <a:pt x="2123" y="30"/>
                  </a:lnTo>
                  <a:lnTo>
                    <a:pt x="2115" y="29"/>
                  </a:lnTo>
                  <a:lnTo>
                    <a:pt x="2108" y="32"/>
                  </a:lnTo>
                  <a:lnTo>
                    <a:pt x="2109" y="35"/>
                  </a:lnTo>
                  <a:lnTo>
                    <a:pt x="2124" y="29"/>
                  </a:lnTo>
                  <a:lnTo>
                    <a:pt x="2123" y="26"/>
                  </a:lnTo>
                  <a:lnTo>
                    <a:pt x="2107" y="27"/>
                  </a:lnTo>
                  <a:lnTo>
                    <a:pt x="2105" y="40"/>
                  </a:lnTo>
                  <a:lnTo>
                    <a:pt x="2121" y="43"/>
                  </a:lnTo>
                  <a:close/>
                  <a:moveTo>
                    <a:pt x="2115" y="50"/>
                  </a:moveTo>
                  <a:lnTo>
                    <a:pt x="2117" y="54"/>
                  </a:lnTo>
                  <a:lnTo>
                    <a:pt x="2131" y="57"/>
                  </a:lnTo>
                  <a:lnTo>
                    <a:pt x="2138" y="49"/>
                  </a:lnTo>
                  <a:lnTo>
                    <a:pt x="2126" y="38"/>
                  </a:lnTo>
                  <a:lnTo>
                    <a:pt x="2119" y="46"/>
                  </a:lnTo>
                  <a:lnTo>
                    <a:pt x="2125" y="51"/>
                  </a:lnTo>
                  <a:lnTo>
                    <a:pt x="2132" y="48"/>
                  </a:lnTo>
                  <a:lnTo>
                    <a:pt x="2130" y="43"/>
                  </a:lnTo>
                  <a:lnTo>
                    <a:pt x="2115" y="50"/>
                  </a:lnTo>
                  <a:close/>
                  <a:moveTo>
                    <a:pt x="2129" y="55"/>
                  </a:moveTo>
                  <a:lnTo>
                    <a:pt x="2132" y="71"/>
                  </a:lnTo>
                  <a:lnTo>
                    <a:pt x="2148" y="67"/>
                  </a:lnTo>
                  <a:lnTo>
                    <a:pt x="2145" y="52"/>
                  </a:lnTo>
                  <a:lnTo>
                    <a:pt x="2129" y="55"/>
                  </a:lnTo>
                  <a:close/>
                  <a:moveTo>
                    <a:pt x="2135" y="86"/>
                  </a:moveTo>
                  <a:lnTo>
                    <a:pt x="2136" y="91"/>
                  </a:lnTo>
                  <a:lnTo>
                    <a:pt x="2138" y="102"/>
                  </a:lnTo>
                  <a:lnTo>
                    <a:pt x="2154" y="99"/>
                  </a:lnTo>
                  <a:lnTo>
                    <a:pt x="2152" y="88"/>
                  </a:lnTo>
                  <a:lnTo>
                    <a:pt x="2151" y="83"/>
                  </a:lnTo>
                  <a:lnTo>
                    <a:pt x="2135" y="86"/>
                  </a:lnTo>
                  <a:close/>
                  <a:moveTo>
                    <a:pt x="2141" y="118"/>
                  </a:moveTo>
                  <a:lnTo>
                    <a:pt x="2144" y="133"/>
                  </a:lnTo>
                  <a:lnTo>
                    <a:pt x="2159" y="131"/>
                  </a:lnTo>
                  <a:lnTo>
                    <a:pt x="2157" y="115"/>
                  </a:lnTo>
                  <a:lnTo>
                    <a:pt x="2141" y="118"/>
                  </a:lnTo>
                  <a:close/>
                  <a:moveTo>
                    <a:pt x="2147" y="149"/>
                  </a:moveTo>
                  <a:lnTo>
                    <a:pt x="2151" y="165"/>
                  </a:lnTo>
                  <a:lnTo>
                    <a:pt x="2166" y="162"/>
                  </a:lnTo>
                  <a:lnTo>
                    <a:pt x="2163" y="146"/>
                  </a:lnTo>
                  <a:lnTo>
                    <a:pt x="2147" y="149"/>
                  </a:lnTo>
                  <a:close/>
                  <a:moveTo>
                    <a:pt x="2154" y="181"/>
                  </a:moveTo>
                  <a:lnTo>
                    <a:pt x="2155" y="183"/>
                  </a:lnTo>
                  <a:lnTo>
                    <a:pt x="2156" y="185"/>
                  </a:lnTo>
                  <a:lnTo>
                    <a:pt x="2162" y="197"/>
                  </a:lnTo>
                  <a:lnTo>
                    <a:pt x="2176" y="190"/>
                  </a:lnTo>
                  <a:lnTo>
                    <a:pt x="2170" y="178"/>
                  </a:lnTo>
                  <a:lnTo>
                    <a:pt x="2163" y="181"/>
                  </a:lnTo>
                  <a:lnTo>
                    <a:pt x="2171" y="180"/>
                  </a:lnTo>
                  <a:lnTo>
                    <a:pt x="2170" y="177"/>
                  </a:lnTo>
                  <a:lnTo>
                    <a:pt x="2154" y="181"/>
                  </a:lnTo>
                  <a:close/>
                  <a:moveTo>
                    <a:pt x="2181" y="208"/>
                  </a:moveTo>
                  <a:lnTo>
                    <a:pt x="2182" y="208"/>
                  </a:lnTo>
                  <a:lnTo>
                    <a:pt x="2187" y="206"/>
                  </a:lnTo>
                  <a:lnTo>
                    <a:pt x="2197" y="197"/>
                  </a:lnTo>
                  <a:lnTo>
                    <a:pt x="2191" y="191"/>
                  </a:lnTo>
                  <a:lnTo>
                    <a:pt x="2184" y="194"/>
                  </a:lnTo>
                  <a:lnTo>
                    <a:pt x="2184" y="195"/>
                  </a:lnTo>
                  <a:lnTo>
                    <a:pt x="2199" y="191"/>
                  </a:lnTo>
                  <a:lnTo>
                    <a:pt x="2199" y="189"/>
                  </a:lnTo>
                  <a:lnTo>
                    <a:pt x="2186" y="186"/>
                  </a:lnTo>
                  <a:lnTo>
                    <a:pt x="2176" y="195"/>
                  </a:lnTo>
                  <a:lnTo>
                    <a:pt x="2182" y="200"/>
                  </a:lnTo>
                  <a:lnTo>
                    <a:pt x="2182" y="192"/>
                  </a:lnTo>
                  <a:lnTo>
                    <a:pt x="2181" y="192"/>
                  </a:lnTo>
                  <a:lnTo>
                    <a:pt x="2181" y="208"/>
                  </a:lnTo>
                  <a:close/>
                  <a:moveTo>
                    <a:pt x="2189" y="211"/>
                  </a:moveTo>
                  <a:lnTo>
                    <a:pt x="2193" y="225"/>
                  </a:lnTo>
                  <a:lnTo>
                    <a:pt x="2208" y="226"/>
                  </a:lnTo>
                  <a:lnTo>
                    <a:pt x="2208" y="225"/>
                  </a:lnTo>
                  <a:lnTo>
                    <a:pt x="2194" y="219"/>
                  </a:lnTo>
                  <a:lnTo>
                    <a:pt x="2193" y="220"/>
                  </a:lnTo>
                  <a:lnTo>
                    <a:pt x="2201" y="223"/>
                  </a:lnTo>
                  <a:lnTo>
                    <a:pt x="2208" y="220"/>
                  </a:lnTo>
                  <a:lnTo>
                    <a:pt x="2204" y="206"/>
                  </a:lnTo>
                  <a:lnTo>
                    <a:pt x="2189" y="211"/>
                  </a:lnTo>
                  <a:close/>
                  <a:moveTo>
                    <a:pt x="2215" y="210"/>
                  </a:moveTo>
                  <a:lnTo>
                    <a:pt x="2218" y="203"/>
                  </a:lnTo>
                  <a:lnTo>
                    <a:pt x="2210" y="200"/>
                  </a:lnTo>
                  <a:lnTo>
                    <a:pt x="2216" y="206"/>
                  </a:lnTo>
                  <a:lnTo>
                    <a:pt x="2222" y="199"/>
                  </a:lnTo>
                  <a:lnTo>
                    <a:pt x="2210" y="189"/>
                  </a:lnTo>
                  <a:lnTo>
                    <a:pt x="2204" y="195"/>
                  </a:lnTo>
                  <a:lnTo>
                    <a:pt x="2203" y="197"/>
                  </a:lnTo>
                  <a:lnTo>
                    <a:pt x="2200" y="204"/>
                  </a:lnTo>
                  <a:lnTo>
                    <a:pt x="2215" y="210"/>
                  </a:lnTo>
                  <a:close/>
                  <a:moveTo>
                    <a:pt x="2222" y="196"/>
                  </a:moveTo>
                  <a:lnTo>
                    <a:pt x="2229" y="211"/>
                  </a:lnTo>
                  <a:lnTo>
                    <a:pt x="2244" y="204"/>
                  </a:lnTo>
                  <a:lnTo>
                    <a:pt x="2237" y="189"/>
                  </a:lnTo>
                  <a:lnTo>
                    <a:pt x="2222" y="196"/>
                  </a:lnTo>
                  <a:close/>
                  <a:moveTo>
                    <a:pt x="2234" y="224"/>
                  </a:moveTo>
                  <a:lnTo>
                    <a:pt x="2239" y="240"/>
                  </a:lnTo>
                  <a:lnTo>
                    <a:pt x="2254" y="235"/>
                  </a:lnTo>
                  <a:lnTo>
                    <a:pt x="2249" y="220"/>
                  </a:lnTo>
                  <a:lnTo>
                    <a:pt x="2234" y="224"/>
                  </a:lnTo>
                  <a:close/>
                  <a:moveTo>
                    <a:pt x="2242" y="255"/>
                  </a:moveTo>
                  <a:lnTo>
                    <a:pt x="2246" y="271"/>
                  </a:lnTo>
                  <a:lnTo>
                    <a:pt x="2262" y="267"/>
                  </a:lnTo>
                  <a:lnTo>
                    <a:pt x="2258" y="251"/>
                  </a:lnTo>
                  <a:lnTo>
                    <a:pt x="2242" y="255"/>
                  </a:lnTo>
                  <a:close/>
                  <a:moveTo>
                    <a:pt x="2250" y="286"/>
                  </a:moveTo>
                  <a:lnTo>
                    <a:pt x="2250" y="287"/>
                  </a:lnTo>
                  <a:lnTo>
                    <a:pt x="2250" y="288"/>
                  </a:lnTo>
                  <a:lnTo>
                    <a:pt x="2255" y="302"/>
                  </a:lnTo>
                  <a:lnTo>
                    <a:pt x="2270" y="297"/>
                  </a:lnTo>
                  <a:lnTo>
                    <a:pt x="2265" y="282"/>
                  </a:lnTo>
                  <a:lnTo>
                    <a:pt x="2258" y="285"/>
                  </a:lnTo>
                  <a:lnTo>
                    <a:pt x="2265" y="283"/>
                  </a:lnTo>
                  <a:lnTo>
                    <a:pt x="2265" y="283"/>
                  </a:lnTo>
                  <a:lnTo>
                    <a:pt x="2250" y="286"/>
                  </a:lnTo>
                  <a:close/>
                  <a:moveTo>
                    <a:pt x="2275" y="317"/>
                  </a:moveTo>
                  <a:lnTo>
                    <a:pt x="2283" y="303"/>
                  </a:lnTo>
                  <a:lnTo>
                    <a:pt x="2269" y="295"/>
                  </a:lnTo>
                  <a:lnTo>
                    <a:pt x="2261" y="308"/>
                  </a:lnTo>
                  <a:lnTo>
                    <a:pt x="2275" y="317"/>
                  </a:lnTo>
                  <a:close/>
                  <a:moveTo>
                    <a:pt x="2294" y="292"/>
                  </a:moveTo>
                  <a:lnTo>
                    <a:pt x="2302" y="281"/>
                  </a:lnTo>
                  <a:lnTo>
                    <a:pt x="2303" y="279"/>
                  </a:lnTo>
                  <a:lnTo>
                    <a:pt x="2304" y="277"/>
                  </a:lnTo>
                  <a:lnTo>
                    <a:pt x="2289" y="271"/>
                  </a:lnTo>
                  <a:lnTo>
                    <a:pt x="2288" y="273"/>
                  </a:lnTo>
                  <a:lnTo>
                    <a:pt x="2296" y="276"/>
                  </a:lnTo>
                  <a:lnTo>
                    <a:pt x="2289" y="271"/>
                  </a:lnTo>
                  <a:lnTo>
                    <a:pt x="2281" y="282"/>
                  </a:lnTo>
                  <a:lnTo>
                    <a:pt x="2294" y="292"/>
                  </a:lnTo>
                  <a:close/>
                  <a:moveTo>
                    <a:pt x="2310" y="262"/>
                  </a:moveTo>
                  <a:lnTo>
                    <a:pt x="2313" y="255"/>
                  </a:lnTo>
                  <a:lnTo>
                    <a:pt x="2313" y="254"/>
                  </a:lnTo>
                  <a:lnTo>
                    <a:pt x="2315" y="246"/>
                  </a:lnTo>
                  <a:lnTo>
                    <a:pt x="2300" y="242"/>
                  </a:lnTo>
                  <a:lnTo>
                    <a:pt x="2297" y="249"/>
                  </a:lnTo>
                  <a:lnTo>
                    <a:pt x="2305" y="252"/>
                  </a:lnTo>
                  <a:lnTo>
                    <a:pt x="2298" y="249"/>
                  </a:lnTo>
                  <a:lnTo>
                    <a:pt x="2295" y="256"/>
                  </a:lnTo>
                  <a:lnTo>
                    <a:pt x="2310" y="262"/>
                  </a:lnTo>
                  <a:close/>
                  <a:moveTo>
                    <a:pt x="2320" y="231"/>
                  </a:moveTo>
                  <a:lnTo>
                    <a:pt x="2323" y="223"/>
                  </a:lnTo>
                  <a:lnTo>
                    <a:pt x="2315" y="221"/>
                  </a:lnTo>
                  <a:lnTo>
                    <a:pt x="2322" y="224"/>
                  </a:lnTo>
                  <a:lnTo>
                    <a:pt x="2325" y="217"/>
                  </a:lnTo>
                  <a:lnTo>
                    <a:pt x="2311" y="211"/>
                  </a:lnTo>
                  <a:lnTo>
                    <a:pt x="2307" y="218"/>
                  </a:lnTo>
                  <a:lnTo>
                    <a:pt x="2307" y="218"/>
                  </a:lnTo>
                  <a:lnTo>
                    <a:pt x="2305" y="226"/>
                  </a:lnTo>
                  <a:lnTo>
                    <a:pt x="2320" y="231"/>
                  </a:lnTo>
                  <a:close/>
                  <a:moveTo>
                    <a:pt x="2330" y="205"/>
                  </a:moveTo>
                  <a:lnTo>
                    <a:pt x="2339" y="196"/>
                  </a:lnTo>
                  <a:lnTo>
                    <a:pt x="2334" y="190"/>
                  </a:lnTo>
                  <a:lnTo>
                    <a:pt x="2332" y="198"/>
                  </a:lnTo>
                  <a:lnTo>
                    <a:pt x="2335" y="198"/>
                  </a:lnTo>
                  <a:lnTo>
                    <a:pt x="2339" y="183"/>
                  </a:lnTo>
                  <a:lnTo>
                    <a:pt x="2336" y="182"/>
                  </a:lnTo>
                  <a:lnTo>
                    <a:pt x="2328" y="184"/>
                  </a:lnTo>
                  <a:lnTo>
                    <a:pt x="2319" y="194"/>
                  </a:lnTo>
                  <a:lnTo>
                    <a:pt x="2330" y="205"/>
                  </a:lnTo>
                  <a:close/>
                  <a:moveTo>
                    <a:pt x="2344" y="204"/>
                  </a:moveTo>
                  <a:lnTo>
                    <a:pt x="2347" y="208"/>
                  </a:lnTo>
                  <a:lnTo>
                    <a:pt x="2356" y="216"/>
                  </a:lnTo>
                  <a:lnTo>
                    <a:pt x="2367" y="204"/>
                  </a:lnTo>
                  <a:lnTo>
                    <a:pt x="2358" y="196"/>
                  </a:lnTo>
                  <a:lnTo>
                    <a:pt x="2355" y="193"/>
                  </a:lnTo>
                  <a:lnTo>
                    <a:pt x="2344" y="204"/>
                  </a:lnTo>
                  <a:close/>
                  <a:moveTo>
                    <a:pt x="2381" y="210"/>
                  </a:moveTo>
                  <a:lnTo>
                    <a:pt x="2388" y="199"/>
                  </a:lnTo>
                  <a:lnTo>
                    <a:pt x="2389" y="198"/>
                  </a:lnTo>
                  <a:lnTo>
                    <a:pt x="2390" y="195"/>
                  </a:lnTo>
                  <a:lnTo>
                    <a:pt x="2375" y="189"/>
                  </a:lnTo>
                  <a:lnTo>
                    <a:pt x="2374" y="192"/>
                  </a:lnTo>
                  <a:lnTo>
                    <a:pt x="2381" y="195"/>
                  </a:lnTo>
                  <a:lnTo>
                    <a:pt x="2375" y="190"/>
                  </a:lnTo>
                  <a:lnTo>
                    <a:pt x="2368" y="201"/>
                  </a:lnTo>
                  <a:lnTo>
                    <a:pt x="2381" y="210"/>
                  </a:lnTo>
                  <a:close/>
                  <a:moveTo>
                    <a:pt x="2396" y="180"/>
                  </a:moveTo>
                  <a:lnTo>
                    <a:pt x="2398" y="173"/>
                  </a:lnTo>
                  <a:lnTo>
                    <a:pt x="2401" y="164"/>
                  </a:lnTo>
                  <a:lnTo>
                    <a:pt x="2386" y="159"/>
                  </a:lnTo>
                  <a:lnTo>
                    <a:pt x="2383" y="168"/>
                  </a:lnTo>
                  <a:lnTo>
                    <a:pt x="2381" y="174"/>
                  </a:lnTo>
                  <a:lnTo>
                    <a:pt x="2396" y="180"/>
                  </a:lnTo>
                  <a:close/>
                  <a:moveTo>
                    <a:pt x="2407" y="149"/>
                  </a:moveTo>
                  <a:lnTo>
                    <a:pt x="2408" y="146"/>
                  </a:lnTo>
                  <a:lnTo>
                    <a:pt x="2400" y="143"/>
                  </a:lnTo>
                  <a:lnTo>
                    <a:pt x="2408" y="146"/>
                  </a:lnTo>
                  <a:lnTo>
                    <a:pt x="2413" y="135"/>
                  </a:lnTo>
                  <a:lnTo>
                    <a:pt x="2398" y="128"/>
                  </a:lnTo>
                  <a:lnTo>
                    <a:pt x="2393" y="140"/>
                  </a:lnTo>
                  <a:lnTo>
                    <a:pt x="2393" y="140"/>
                  </a:lnTo>
                  <a:lnTo>
                    <a:pt x="2392" y="144"/>
                  </a:lnTo>
                  <a:lnTo>
                    <a:pt x="2407" y="149"/>
                  </a:lnTo>
                  <a:close/>
                  <a:moveTo>
                    <a:pt x="2412" y="131"/>
                  </a:moveTo>
                  <a:lnTo>
                    <a:pt x="2417" y="132"/>
                  </a:lnTo>
                  <a:lnTo>
                    <a:pt x="2419" y="132"/>
                  </a:lnTo>
                  <a:lnTo>
                    <a:pt x="2429" y="132"/>
                  </a:lnTo>
                  <a:lnTo>
                    <a:pt x="2429" y="116"/>
                  </a:lnTo>
                  <a:lnTo>
                    <a:pt x="2419" y="116"/>
                  </a:lnTo>
                  <a:lnTo>
                    <a:pt x="2419" y="124"/>
                  </a:lnTo>
                  <a:lnTo>
                    <a:pt x="2421" y="116"/>
                  </a:lnTo>
                  <a:lnTo>
                    <a:pt x="2417" y="115"/>
                  </a:lnTo>
                  <a:lnTo>
                    <a:pt x="2412" y="131"/>
                  </a:lnTo>
                  <a:close/>
                  <a:moveTo>
                    <a:pt x="12" y="222"/>
                  </a:moveTo>
                  <a:lnTo>
                    <a:pt x="21" y="211"/>
                  </a:lnTo>
                  <a:lnTo>
                    <a:pt x="15" y="206"/>
                  </a:lnTo>
                  <a:lnTo>
                    <a:pt x="20" y="212"/>
                  </a:lnTo>
                  <a:lnTo>
                    <a:pt x="21" y="211"/>
                  </a:lnTo>
                  <a:lnTo>
                    <a:pt x="12" y="198"/>
                  </a:lnTo>
                  <a:lnTo>
                    <a:pt x="11" y="199"/>
                  </a:lnTo>
                  <a:lnTo>
                    <a:pt x="9" y="200"/>
                  </a:lnTo>
                  <a:lnTo>
                    <a:pt x="0" y="211"/>
                  </a:lnTo>
                  <a:lnTo>
                    <a:pt x="12" y="2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11639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Freeform 132">
            <a:extLst>
              <a:ext uri="{FF2B5EF4-FFF2-40B4-BE49-F238E27FC236}">
                <a16:creationId xmlns:a16="http://schemas.microsoft.com/office/drawing/2014/main" id="{E942A47F-95B5-4309-BD33-908C7FB04043}"/>
              </a:ext>
            </a:extLst>
          </p:cNvPr>
          <p:cNvSpPr>
            <a:spLocks/>
          </p:cNvSpPr>
          <p:nvPr/>
        </p:nvSpPr>
        <p:spPr bwMode="auto">
          <a:xfrm>
            <a:off x="1102203" y="3988526"/>
            <a:ext cx="3394248" cy="538163"/>
          </a:xfrm>
          <a:custGeom>
            <a:avLst/>
            <a:gdLst>
              <a:gd name="T0" fmla="*/ 38 w 2427"/>
              <a:gd name="T1" fmla="*/ 181 h 339"/>
              <a:gd name="T2" fmla="*/ 85 w 2427"/>
              <a:gd name="T3" fmla="*/ 235 h 339"/>
              <a:gd name="T4" fmla="*/ 133 w 2427"/>
              <a:gd name="T5" fmla="*/ 265 h 339"/>
              <a:gd name="T6" fmla="*/ 181 w 2427"/>
              <a:gd name="T7" fmla="*/ 228 h 339"/>
              <a:gd name="T8" fmla="*/ 228 w 2427"/>
              <a:gd name="T9" fmla="*/ 110 h 339"/>
              <a:gd name="T10" fmla="*/ 276 w 2427"/>
              <a:gd name="T11" fmla="*/ 89 h 339"/>
              <a:gd name="T12" fmla="*/ 323 w 2427"/>
              <a:gd name="T13" fmla="*/ 116 h 339"/>
              <a:gd name="T14" fmla="*/ 371 w 2427"/>
              <a:gd name="T15" fmla="*/ 142 h 339"/>
              <a:gd name="T16" fmla="*/ 419 w 2427"/>
              <a:gd name="T17" fmla="*/ 121 h 339"/>
              <a:gd name="T18" fmla="*/ 466 w 2427"/>
              <a:gd name="T19" fmla="*/ 149 h 339"/>
              <a:gd name="T20" fmla="*/ 514 w 2427"/>
              <a:gd name="T21" fmla="*/ 147 h 339"/>
              <a:gd name="T22" fmla="*/ 561 w 2427"/>
              <a:gd name="T23" fmla="*/ 64 h 339"/>
              <a:gd name="T24" fmla="*/ 609 w 2427"/>
              <a:gd name="T25" fmla="*/ 12 h 339"/>
              <a:gd name="T26" fmla="*/ 656 w 2427"/>
              <a:gd name="T27" fmla="*/ 19 h 339"/>
              <a:gd name="T28" fmla="*/ 704 w 2427"/>
              <a:gd name="T29" fmla="*/ 83 h 339"/>
              <a:gd name="T30" fmla="*/ 751 w 2427"/>
              <a:gd name="T31" fmla="*/ 185 h 339"/>
              <a:gd name="T32" fmla="*/ 799 w 2427"/>
              <a:gd name="T33" fmla="*/ 273 h 339"/>
              <a:gd name="T34" fmla="*/ 847 w 2427"/>
              <a:gd name="T35" fmla="*/ 261 h 339"/>
              <a:gd name="T36" fmla="*/ 894 w 2427"/>
              <a:gd name="T37" fmla="*/ 160 h 339"/>
              <a:gd name="T38" fmla="*/ 942 w 2427"/>
              <a:gd name="T39" fmla="*/ 134 h 339"/>
              <a:gd name="T40" fmla="*/ 990 w 2427"/>
              <a:gd name="T41" fmla="*/ 125 h 339"/>
              <a:gd name="T42" fmla="*/ 1037 w 2427"/>
              <a:gd name="T43" fmla="*/ 163 h 339"/>
              <a:gd name="T44" fmla="*/ 1085 w 2427"/>
              <a:gd name="T45" fmla="*/ 181 h 339"/>
              <a:gd name="T46" fmla="*/ 1132 w 2427"/>
              <a:gd name="T47" fmla="*/ 196 h 339"/>
              <a:gd name="T48" fmla="*/ 1180 w 2427"/>
              <a:gd name="T49" fmla="*/ 205 h 339"/>
              <a:gd name="T50" fmla="*/ 1228 w 2427"/>
              <a:gd name="T51" fmla="*/ 176 h 339"/>
              <a:gd name="T52" fmla="*/ 1275 w 2427"/>
              <a:gd name="T53" fmla="*/ 94 h 339"/>
              <a:gd name="T54" fmla="*/ 1323 w 2427"/>
              <a:gd name="T55" fmla="*/ 0 h 339"/>
              <a:gd name="T56" fmla="*/ 1370 w 2427"/>
              <a:gd name="T57" fmla="*/ 79 h 339"/>
              <a:gd name="T58" fmla="*/ 1418 w 2427"/>
              <a:gd name="T59" fmla="*/ 238 h 339"/>
              <a:gd name="T60" fmla="*/ 1465 w 2427"/>
              <a:gd name="T61" fmla="*/ 319 h 339"/>
              <a:gd name="T62" fmla="*/ 1513 w 2427"/>
              <a:gd name="T63" fmla="*/ 336 h 339"/>
              <a:gd name="T64" fmla="*/ 1561 w 2427"/>
              <a:gd name="T65" fmla="*/ 317 h 339"/>
              <a:gd name="T66" fmla="*/ 1608 w 2427"/>
              <a:gd name="T67" fmla="*/ 211 h 339"/>
              <a:gd name="T68" fmla="*/ 1656 w 2427"/>
              <a:gd name="T69" fmla="*/ 112 h 339"/>
              <a:gd name="T70" fmla="*/ 1703 w 2427"/>
              <a:gd name="T71" fmla="*/ 76 h 339"/>
              <a:gd name="T72" fmla="*/ 1751 w 2427"/>
              <a:gd name="T73" fmla="*/ 72 h 339"/>
              <a:gd name="T74" fmla="*/ 1799 w 2427"/>
              <a:gd name="T75" fmla="*/ 141 h 339"/>
              <a:gd name="T76" fmla="*/ 1846 w 2427"/>
              <a:gd name="T77" fmla="*/ 155 h 339"/>
              <a:gd name="T78" fmla="*/ 1894 w 2427"/>
              <a:gd name="T79" fmla="*/ 121 h 339"/>
              <a:gd name="T80" fmla="*/ 1941 w 2427"/>
              <a:gd name="T81" fmla="*/ 180 h 339"/>
              <a:gd name="T82" fmla="*/ 1989 w 2427"/>
              <a:gd name="T83" fmla="*/ 248 h 339"/>
              <a:gd name="T84" fmla="*/ 2037 w 2427"/>
              <a:gd name="T85" fmla="*/ 285 h 339"/>
              <a:gd name="T86" fmla="*/ 2084 w 2427"/>
              <a:gd name="T87" fmla="*/ 218 h 339"/>
              <a:gd name="T88" fmla="*/ 2132 w 2427"/>
              <a:gd name="T89" fmla="*/ 83 h 339"/>
              <a:gd name="T90" fmla="*/ 2179 w 2427"/>
              <a:gd name="T91" fmla="*/ 24 h 339"/>
              <a:gd name="T92" fmla="*/ 2227 w 2427"/>
              <a:gd name="T93" fmla="*/ 88 h 339"/>
              <a:gd name="T94" fmla="*/ 2274 w 2427"/>
              <a:gd name="T95" fmla="*/ 167 h 339"/>
              <a:gd name="T96" fmla="*/ 2322 w 2427"/>
              <a:gd name="T97" fmla="*/ 211 h 339"/>
              <a:gd name="T98" fmla="*/ 2370 w 2427"/>
              <a:gd name="T99" fmla="*/ 190 h 339"/>
              <a:gd name="T100" fmla="*/ 2417 w 2427"/>
              <a:gd name="T101" fmla="*/ 198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427" h="339">
                <a:moveTo>
                  <a:pt x="0" y="196"/>
                </a:moveTo>
                <a:lnTo>
                  <a:pt x="9" y="191"/>
                </a:lnTo>
                <a:lnTo>
                  <a:pt x="19" y="188"/>
                </a:lnTo>
                <a:lnTo>
                  <a:pt x="28" y="182"/>
                </a:lnTo>
                <a:lnTo>
                  <a:pt x="38" y="181"/>
                </a:lnTo>
                <a:lnTo>
                  <a:pt x="47" y="185"/>
                </a:lnTo>
                <a:lnTo>
                  <a:pt x="57" y="194"/>
                </a:lnTo>
                <a:lnTo>
                  <a:pt x="66" y="207"/>
                </a:lnTo>
                <a:lnTo>
                  <a:pt x="76" y="222"/>
                </a:lnTo>
                <a:lnTo>
                  <a:pt x="85" y="235"/>
                </a:lnTo>
                <a:lnTo>
                  <a:pt x="95" y="243"/>
                </a:lnTo>
                <a:lnTo>
                  <a:pt x="104" y="256"/>
                </a:lnTo>
                <a:lnTo>
                  <a:pt x="114" y="265"/>
                </a:lnTo>
                <a:lnTo>
                  <a:pt x="123" y="268"/>
                </a:lnTo>
                <a:lnTo>
                  <a:pt x="133" y="265"/>
                </a:lnTo>
                <a:lnTo>
                  <a:pt x="142" y="258"/>
                </a:lnTo>
                <a:lnTo>
                  <a:pt x="152" y="250"/>
                </a:lnTo>
                <a:lnTo>
                  <a:pt x="161" y="245"/>
                </a:lnTo>
                <a:lnTo>
                  <a:pt x="171" y="241"/>
                </a:lnTo>
                <a:lnTo>
                  <a:pt x="181" y="228"/>
                </a:lnTo>
                <a:lnTo>
                  <a:pt x="190" y="208"/>
                </a:lnTo>
                <a:lnTo>
                  <a:pt x="200" y="181"/>
                </a:lnTo>
                <a:lnTo>
                  <a:pt x="209" y="152"/>
                </a:lnTo>
                <a:lnTo>
                  <a:pt x="219" y="127"/>
                </a:lnTo>
                <a:lnTo>
                  <a:pt x="228" y="110"/>
                </a:lnTo>
                <a:lnTo>
                  <a:pt x="238" y="96"/>
                </a:lnTo>
                <a:lnTo>
                  <a:pt x="247" y="85"/>
                </a:lnTo>
                <a:lnTo>
                  <a:pt x="257" y="82"/>
                </a:lnTo>
                <a:lnTo>
                  <a:pt x="266" y="86"/>
                </a:lnTo>
                <a:lnTo>
                  <a:pt x="276" y="89"/>
                </a:lnTo>
                <a:lnTo>
                  <a:pt x="285" y="94"/>
                </a:lnTo>
                <a:lnTo>
                  <a:pt x="295" y="99"/>
                </a:lnTo>
                <a:lnTo>
                  <a:pt x="304" y="104"/>
                </a:lnTo>
                <a:lnTo>
                  <a:pt x="314" y="108"/>
                </a:lnTo>
                <a:lnTo>
                  <a:pt x="323" y="116"/>
                </a:lnTo>
                <a:lnTo>
                  <a:pt x="333" y="128"/>
                </a:lnTo>
                <a:lnTo>
                  <a:pt x="342" y="138"/>
                </a:lnTo>
                <a:lnTo>
                  <a:pt x="352" y="148"/>
                </a:lnTo>
                <a:lnTo>
                  <a:pt x="361" y="150"/>
                </a:lnTo>
                <a:lnTo>
                  <a:pt x="371" y="142"/>
                </a:lnTo>
                <a:lnTo>
                  <a:pt x="380" y="133"/>
                </a:lnTo>
                <a:lnTo>
                  <a:pt x="390" y="126"/>
                </a:lnTo>
                <a:lnTo>
                  <a:pt x="399" y="121"/>
                </a:lnTo>
                <a:lnTo>
                  <a:pt x="409" y="121"/>
                </a:lnTo>
                <a:lnTo>
                  <a:pt x="419" y="121"/>
                </a:lnTo>
                <a:lnTo>
                  <a:pt x="428" y="126"/>
                </a:lnTo>
                <a:lnTo>
                  <a:pt x="438" y="132"/>
                </a:lnTo>
                <a:lnTo>
                  <a:pt x="447" y="136"/>
                </a:lnTo>
                <a:lnTo>
                  <a:pt x="457" y="143"/>
                </a:lnTo>
                <a:lnTo>
                  <a:pt x="466" y="149"/>
                </a:lnTo>
                <a:lnTo>
                  <a:pt x="476" y="154"/>
                </a:lnTo>
                <a:lnTo>
                  <a:pt x="485" y="155"/>
                </a:lnTo>
                <a:lnTo>
                  <a:pt x="495" y="154"/>
                </a:lnTo>
                <a:lnTo>
                  <a:pt x="504" y="151"/>
                </a:lnTo>
                <a:lnTo>
                  <a:pt x="514" y="147"/>
                </a:lnTo>
                <a:lnTo>
                  <a:pt x="523" y="134"/>
                </a:lnTo>
                <a:lnTo>
                  <a:pt x="533" y="115"/>
                </a:lnTo>
                <a:lnTo>
                  <a:pt x="542" y="95"/>
                </a:lnTo>
                <a:lnTo>
                  <a:pt x="552" y="78"/>
                </a:lnTo>
                <a:lnTo>
                  <a:pt x="561" y="64"/>
                </a:lnTo>
                <a:lnTo>
                  <a:pt x="571" y="53"/>
                </a:lnTo>
                <a:lnTo>
                  <a:pt x="580" y="42"/>
                </a:lnTo>
                <a:lnTo>
                  <a:pt x="590" y="33"/>
                </a:lnTo>
                <a:lnTo>
                  <a:pt x="599" y="22"/>
                </a:lnTo>
                <a:lnTo>
                  <a:pt x="609" y="12"/>
                </a:lnTo>
                <a:lnTo>
                  <a:pt x="618" y="9"/>
                </a:lnTo>
                <a:lnTo>
                  <a:pt x="628" y="9"/>
                </a:lnTo>
                <a:lnTo>
                  <a:pt x="637" y="7"/>
                </a:lnTo>
                <a:lnTo>
                  <a:pt x="647" y="10"/>
                </a:lnTo>
                <a:lnTo>
                  <a:pt x="656" y="19"/>
                </a:lnTo>
                <a:lnTo>
                  <a:pt x="666" y="30"/>
                </a:lnTo>
                <a:lnTo>
                  <a:pt x="675" y="36"/>
                </a:lnTo>
                <a:lnTo>
                  <a:pt x="685" y="48"/>
                </a:lnTo>
                <a:lnTo>
                  <a:pt x="694" y="68"/>
                </a:lnTo>
                <a:lnTo>
                  <a:pt x="704" y="83"/>
                </a:lnTo>
                <a:lnTo>
                  <a:pt x="713" y="103"/>
                </a:lnTo>
                <a:lnTo>
                  <a:pt x="723" y="122"/>
                </a:lnTo>
                <a:lnTo>
                  <a:pt x="732" y="140"/>
                </a:lnTo>
                <a:lnTo>
                  <a:pt x="742" y="162"/>
                </a:lnTo>
                <a:lnTo>
                  <a:pt x="751" y="185"/>
                </a:lnTo>
                <a:lnTo>
                  <a:pt x="761" y="205"/>
                </a:lnTo>
                <a:lnTo>
                  <a:pt x="771" y="223"/>
                </a:lnTo>
                <a:lnTo>
                  <a:pt x="780" y="242"/>
                </a:lnTo>
                <a:lnTo>
                  <a:pt x="790" y="260"/>
                </a:lnTo>
                <a:lnTo>
                  <a:pt x="799" y="273"/>
                </a:lnTo>
                <a:lnTo>
                  <a:pt x="809" y="282"/>
                </a:lnTo>
                <a:lnTo>
                  <a:pt x="818" y="285"/>
                </a:lnTo>
                <a:lnTo>
                  <a:pt x="828" y="281"/>
                </a:lnTo>
                <a:lnTo>
                  <a:pt x="837" y="276"/>
                </a:lnTo>
                <a:lnTo>
                  <a:pt x="847" y="261"/>
                </a:lnTo>
                <a:lnTo>
                  <a:pt x="856" y="244"/>
                </a:lnTo>
                <a:lnTo>
                  <a:pt x="866" y="222"/>
                </a:lnTo>
                <a:lnTo>
                  <a:pt x="875" y="196"/>
                </a:lnTo>
                <a:lnTo>
                  <a:pt x="885" y="174"/>
                </a:lnTo>
                <a:lnTo>
                  <a:pt x="894" y="160"/>
                </a:lnTo>
                <a:lnTo>
                  <a:pt x="904" y="154"/>
                </a:lnTo>
                <a:lnTo>
                  <a:pt x="913" y="150"/>
                </a:lnTo>
                <a:lnTo>
                  <a:pt x="923" y="145"/>
                </a:lnTo>
                <a:lnTo>
                  <a:pt x="932" y="138"/>
                </a:lnTo>
                <a:lnTo>
                  <a:pt x="942" y="134"/>
                </a:lnTo>
                <a:lnTo>
                  <a:pt x="952" y="129"/>
                </a:lnTo>
                <a:lnTo>
                  <a:pt x="961" y="123"/>
                </a:lnTo>
                <a:lnTo>
                  <a:pt x="971" y="122"/>
                </a:lnTo>
                <a:lnTo>
                  <a:pt x="980" y="122"/>
                </a:lnTo>
                <a:lnTo>
                  <a:pt x="990" y="125"/>
                </a:lnTo>
                <a:lnTo>
                  <a:pt x="999" y="132"/>
                </a:lnTo>
                <a:lnTo>
                  <a:pt x="1009" y="142"/>
                </a:lnTo>
                <a:lnTo>
                  <a:pt x="1018" y="155"/>
                </a:lnTo>
                <a:lnTo>
                  <a:pt x="1028" y="161"/>
                </a:lnTo>
                <a:lnTo>
                  <a:pt x="1037" y="163"/>
                </a:lnTo>
                <a:lnTo>
                  <a:pt x="1047" y="165"/>
                </a:lnTo>
                <a:lnTo>
                  <a:pt x="1056" y="169"/>
                </a:lnTo>
                <a:lnTo>
                  <a:pt x="1066" y="176"/>
                </a:lnTo>
                <a:lnTo>
                  <a:pt x="1075" y="177"/>
                </a:lnTo>
                <a:lnTo>
                  <a:pt x="1085" y="181"/>
                </a:lnTo>
                <a:lnTo>
                  <a:pt x="1094" y="186"/>
                </a:lnTo>
                <a:lnTo>
                  <a:pt x="1104" y="187"/>
                </a:lnTo>
                <a:lnTo>
                  <a:pt x="1113" y="185"/>
                </a:lnTo>
                <a:lnTo>
                  <a:pt x="1123" y="192"/>
                </a:lnTo>
                <a:lnTo>
                  <a:pt x="1132" y="196"/>
                </a:lnTo>
                <a:lnTo>
                  <a:pt x="1142" y="203"/>
                </a:lnTo>
                <a:lnTo>
                  <a:pt x="1151" y="208"/>
                </a:lnTo>
                <a:lnTo>
                  <a:pt x="1161" y="212"/>
                </a:lnTo>
                <a:lnTo>
                  <a:pt x="1170" y="211"/>
                </a:lnTo>
                <a:lnTo>
                  <a:pt x="1180" y="205"/>
                </a:lnTo>
                <a:lnTo>
                  <a:pt x="1189" y="199"/>
                </a:lnTo>
                <a:lnTo>
                  <a:pt x="1199" y="195"/>
                </a:lnTo>
                <a:lnTo>
                  <a:pt x="1208" y="193"/>
                </a:lnTo>
                <a:lnTo>
                  <a:pt x="1218" y="185"/>
                </a:lnTo>
                <a:lnTo>
                  <a:pt x="1228" y="176"/>
                </a:lnTo>
                <a:lnTo>
                  <a:pt x="1237" y="165"/>
                </a:lnTo>
                <a:lnTo>
                  <a:pt x="1247" y="148"/>
                </a:lnTo>
                <a:lnTo>
                  <a:pt x="1256" y="129"/>
                </a:lnTo>
                <a:lnTo>
                  <a:pt x="1266" y="109"/>
                </a:lnTo>
                <a:lnTo>
                  <a:pt x="1275" y="94"/>
                </a:lnTo>
                <a:lnTo>
                  <a:pt x="1285" y="79"/>
                </a:lnTo>
                <a:lnTo>
                  <a:pt x="1294" y="59"/>
                </a:lnTo>
                <a:lnTo>
                  <a:pt x="1304" y="36"/>
                </a:lnTo>
                <a:lnTo>
                  <a:pt x="1313" y="13"/>
                </a:lnTo>
                <a:lnTo>
                  <a:pt x="1323" y="0"/>
                </a:lnTo>
                <a:lnTo>
                  <a:pt x="1332" y="2"/>
                </a:lnTo>
                <a:lnTo>
                  <a:pt x="1342" y="12"/>
                </a:lnTo>
                <a:lnTo>
                  <a:pt x="1351" y="30"/>
                </a:lnTo>
                <a:lnTo>
                  <a:pt x="1361" y="54"/>
                </a:lnTo>
                <a:lnTo>
                  <a:pt x="1370" y="79"/>
                </a:lnTo>
                <a:lnTo>
                  <a:pt x="1380" y="111"/>
                </a:lnTo>
                <a:lnTo>
                  <a:pt x="1389" y="146"/>
                </a:lnTo>
                <a:lnTo>
                  <a:pt x="1399" y="179"/>
                </a:lnTo>
                <a:lnTo>
                  <a:pt x="1408" y="209"/>
                </a:lnTo>
                <a:lnTo>
                  <a:pt x="1418" y="238"/>
                </a:lnTo>
                <a:lnTo>
                  <a:pt x="1427" y="264"/>
                </a:lnTo>
                <a:lnTo>
                  <a:pt x="1437" y="284"/>
                </a:lnTo>
                <a:lnTo>
                  <a:pt x="1446" y="298"/>
                </a:lnTo>
                <a:lnTo>
                  <a:pt x="1456" y="307"/>
                </a:lnTo>
                <a:lnTo>
                  <a:pt x="1465" y="319"/>
                </a:lnTo>
                <a:lnTo>
                  <a:pt x="1475" y="333"/>
                </a:lnTo>
                <a:lnTo>
                  <a:pt x="1484" y="337"/>
                </a:lnTo>
                <a:lnTo>
                  <a:pt x="1494" y="337"/>
                </a:lnTo>
                <a:lnTo>
                  <a:pt x="1503" y="339"/>
                </a:lnTo>
                <a:lnTo>
                  <a:pt x="1513" y="336"/>
                </a:lnTo>
                <a:lnTo>
                  <a:pt x="1522" y="335"/>
                </a:lnTo>
                <a:lnTo>
                  <a:pt x="1532" y="332"/>
                </a:lnTo>
                <a:lnTo>
                  <a:pt x="1542" y="332"/>
                </a:lnTo>
                <a:lnTo>
                  <a:pt x="1551" y="328"/>
                </a:lnTo>
                <a:lnTo>
                  <a:pt x="1561" y="317"/>
                </a:lnTo>
                <a:lnTo>
                  <a:pt x="1570" y="301"/>
                </a:lnTo>
                <a:lnTo>
                  <a:pt x="1580" y="282"/>
                </a:lnTo>
                <a:lnTo>
                  <a:pt x="1589" y="259"/>
                </a:lnTo>
                <a:lnTo>
                  <a:pt x="1599" y="235"/>
                </a:lnTo>
                <a:lnTo>
                  <a:pt x="1608" y="211"/>
                </a:lnTo>
                <a:lnTo>
                  <a:pt x="1618" y="187"/>
                </a:lnTo>
                <a:lnTo>
                  <a:pt x="1627" y="165"/>
                </a:lnTo>
                <a:lnTo>
                  <a:pt x="1637" y="144"/>
                </a:lnTo>
                <a:lnTo>
                  <a:pt x="1646" y="126"/>
                </a:lnTo>
                <a:lnTo>
                  <a:pt x="1656" y="112"/>
                </a:lnTo>
                <a:lnTo>
                  <a:pt x="1665" y="97"/>
                </a:lnTo>
                <a:lnTo>
                  <a:pt x="1675" y="84"/>
                </a:lnTo>
                <a:lnTo>
                  <a:pt x="1684" y="79"/>
                </a:lnTo>
                <a:lnTo>
                  <a:pt x="1694" y="79"/>
                </a:lnTo>
                <a:lnTo>
                  <a:pt x="1703" y="76"/>
                </a:lnTo>
                <a:lnTo>
                  <a:pt x="1713" y="76"/>
                </a:lnTo>
                <a:lnTo>
                  <a:pt x="1723" y="74"/>
                </a:lnTo>
                <a:lnTo>
                  <a:pt x="1732" y="66"/>
                </a:lnTo>
                <a:lnTo>
                  <a:pt x="1742" y="67"/>
                </a:lnTo>
                <a:lnTo>
                  <a:pt x="1751" y="72"/>
                </a:lnTo>
                <a:lnTo>
                  <a:pt x="1761" y="78"/>
                </a:lnTo>
                <a:lnTo>
                  <a:pt x="1770" y="85"/>
                </a:lnTo>
                <a:lnTo>
                  <a:pt x="1780" y="102"/>
                </a:lnTo>
                <a:lnTo>
                  <a:pt x="1789" y="122"/>
                </a:lnTo>
                <a:lnTo>
                  <a:pt x="1799" y="141"/>
                </a:lnTo>
                <a:lnTo>
                  <a:pt x="1808" y="154"/>
                </a:lnTo>
                <a:lnTo>
                  <a:pt x="1818" y="163"/>
                </a:lnTo>
                <a:lnTo>
                  <a:pt x="1827" y="165"/>
                </a:lnTo>
                <a:lnTo>
                  <a:pt x="1837" y="162"/>
                </a:lnTo>
                <a:lnTo>
                  <a:pt x="1846" y="155"/>
                </a:lnTo>
                <a:lnTo>
                  <a:pt x="1856" y="144"/>
                </a:lnTo>
                <a:lnTo>
                  <a:pt x="1865" y="132"/>
                </a:lnTo>
                <a:lnTo>
                  <a:pt x="1875" y="122"/>
                </a:lnTo>
                <a:lnTo>
                  <a:pt x="1884" y="119"/>
                </a:lnTo>
                <a:lnTo>
                  <a:pt x="1894" y="121"/>
                </a:lnTo>
                <a:lnTo>
                  <a:pt x="1903" y="126"/>
                </a:lnTo>
                <a:lnTo>
                  <a:pt x="1913" y="137"/>
                </a:lnTo>
                <a:lnTo>
                  <a:pt x="1922" y="150"/>
                </a:lnTo>
                <a:lnTo>
                  <a:pt x="1932" y="162"/>
                </a:lnTo>
                <a:lnTo>
                  <a:pt x="1941" y="180"/>
                </a:lnTo>
                <a:lnTo>
                  <a:pt x="1951" y="199"/>
                </a:lnTo>
                <a:lnTo>
                  <a:pt x="1960" y="212"/>
                </a:lnTo>
                <a:lnTo>
                  <a:pt x="1970" y="224"/>
                </a:lnTo>
                <a:lnTo>
                  <a:pt x="1979" y="232"/>
                </a:lnTo>
                <a:lnTo>
                  <a:pt x="1989" y="248"/>
                </a:lnTo>
                <a:lnTo>
                  <a:pt x="1998" y="259"/>
                </a:lnTo>
                <a:lnTo>
                  <a:pt x="2008" y="267"/>
                </a:lnTo>
                <a:lnTo>
                  <a:pt x="2017" y="274"/>
                </a:lnTo>
                <a:lnTo>
                  <a:pt x="2027" y="282"/>
                </a:lnTo>
                <a:lnTo>
                  <a:pt x="2037" y="285"/>
                </a:lnTo>
                <a:lnTo>
                  <a:pt x="2046" y="278"/>
                </a:lnTo>
                <a:lnTo>
                  <a:pt x="2056" y="262"/>
                </a:lnTo>
                <a:lnTo>
                  <a:pt x="2065" y="248"/>
                </a:lnTo>
                <a:lnTo>
                  <a:pt x="2075" y="235"/>
                </a:lnTo>
                <a:lnTo>
                  <a:pt x="2084" y="218"/>
                </a:lnTo>
                <a:lnTo>
                  <a:pt x="2094" y="196"/>
                </a:lnTo>
                <a:lnTo>
                  <a:pt x="2103" y="168"/>
                </a:lnTo>
                <a:lnTo>
                  <a:pt x="2113" y="140"/>
                </a:lnTo>
                <a:lnTo>
                  <a:pt x="2122" y="111"/>
                </a:lnTo>
                <a:lnTo>
                  <a:pt x="2132" y="83"/>
                </a:lnTo>
                <a:lnTo>
                  <a:pt x="2141" y="58"/>
                </a:lnTo>
                <a:lnTo>
                  <a:pt x="2151" y="39"/>
                </a:lnTo>
                <a:lnTo>
                  <a:pt x="2160" y="28"/>
                </a:lnTo>
                <a:lnTo>
                  <a:pt x="2170" y="25"/>
                </a:lnTo>
                <a:lnTo>
                  <a:pt x="2179" y="24"/>
                </a:lnTo>
                <a:lnTo>
                  <a:pt x="2189" y="31"/>
                </a:lnTo>
                <a:lnTo>
                  <a:pt x="2198" y="44"/>
                </a:lnTo>
                <a:lnTo>
                  <a:pt x="2208" y="56"/>
                </a:lnTo>
                <a:lnTo>
                  <a:pt x="2217" y="71"/>
                </a:lnTo>
                <a:lnTo>
                  <a:pt x="2227" y="88"/>
                </a:lnTo>
                <a:lnTo>
                  <a:pt x="2236" y="105"/>
                </a:lnTo>
                <a:lnTo>
                  <a:pt x="2246" y="128"/>
                </a:lnTo>
                <a:lnTo>
                  <a:pt x="2255" y="146"/>
                </a:lnTo>
                <a:lnTo>
                  <a:pt x="2265" y="159"/>
                </a:lnTo>
                <a:lnTo>
                  <a:pt x="2274" y="167"/>
                </a:lnTo>
                <a:lnTo>
                  <a:pt x="2284" y="181"/>
                </a:lnTo>
                <a:lnTo>
                  <a:pt x="2293" y="192"/>
                </a:lnTo>
                <a:lnTo>
                  <a:pt x="2303" y="203"/>
                </a:lnTo>
                <a:lnTo>
                  <a:pt x="2313" y="210"/>
                </a:lnTo>
                <a:lnTo>
                  <a:pt x="2322" y="211"/>
                </a:lnTo>
                <a:lnTo>
                  <a:pt x="2332" y="211"/>
                </a:lnTo>
                <a:lnTo>
                  <a:pt x="2341" y="207"/>
                </a:lnTo>
                <a:lnTo>
                  <a:pt x="2351" y="202"/>
                </a:lnTo>
                <a:lnTo>
                  <a:pt x="2360" y="196"/>
                </a:lnTo>
                <a:lnTo>
                  <a:pt x="2370" y="190"/>
                </a:lnTo>
                <a:lnTo>
                  <a:pt x="2379" y="188"/>
                </a:lnTo>
                <a:lnTo>
                  <a:pt x="2389" y="187"/>
                </a:lnTo>
                <a:lnTo>
                  <a:pt x="2398" y="187"/>
                </a:lnTo>
                <a:lnTo>
                  <a:pt x="2408" y="192"/>
                </a:lnTo>
                <a:lnTo>
                  <a:pt x="2417" y="198"/>
                </a:lnTo>
                <a:lnTo>
                  <a:pt x="2427" y="200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72">
            <a:extLst>
              <a:ext uri="{FF2B5EF4-FFF2-40B4-BE49-F238E27FC236}">
                <a16:creationId xmlns:a16="http://schemas.microsoft.com/office/drawing/2014/main" id="{E324FEC3-719D-4FF7-AF1D-81C83AC339A2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3009" y="2509139"/>
            <a:ext cx="3478213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73">
            <a:extLst>
              <a:ext uri="{FF2B5EF4-FFF2-40B4-BE49-F238E27FC236}">
                <a16:creationId xmlns:a16="http://schemas.microsoft.com/office/drawing/2014/main" id="{6566913B-7BBF-4CF5-8BBA-0DE198735AB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23009" y="2474214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74">
            <a:extLst>
              <a:ext uri="{FF2B5EF4-FFF2-40B4-BE49-F238E27FC236}">
                <a16:creationId xmlns:a16="http://schemas.microsoft.com/office/drawing/2014/main" id="{277AE385-5EA0-4FF9-965A-42379F4A492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802459" y="2474214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75">
            <a:extLst>
              <a:ext uri="{FF2B5EF4-FFF2-40B4-BE49-F238E27FC236}">
                <a16:creationId xmlns:a16="http://schemas.microsoft.com/office/drawing/2014/main" id="{0A2BA585-899E-46FE-AE8E-D40E4632163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80321" y="2474214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76">
            <a:extLst>
              <a:ext uri="{FF2B5EF4-FFF2-40B4-BE49-F238E27FC236}">
                <a16:creationId xmlns:a16="http://schemas.microsoft.com/office/drawing/2014/main" id="{65ADCE0C-D8E3-41EA-86C2-09E3A4E1C93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61359" y="2474214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77">
            <a:extLst>
              <a:ext uri="{FF2B5EF4-FFF2-40B4-BE49-F238E27FC236}">
                <a16:creationId xmlns:a16="http://schemas.microsoft.com/office/drawing/2014/main" id="{F2A6D876-2471-4B32-97AD-237763B35ED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39221" y="2474214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78">
            <a:extLst>
              <a:ext uri="{FF2B5EF4-FFF2-40B4-BE49-F238E27FC236}">
                <a16:creationId xmlns:a16="http://schemas.microsoft.com/office/drawing/2014/main" id="{069A18F8-B4AC-4A8A-AC13-2C2B6ED27DB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18671" y="2474214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166E28D-14AE-4B0E-BD90-23850FF705A2}"/>
              </a:ext>
            </a:extLst>
          </p:cNvPr>
          <p:cNvGrpSpPr/>
          <p:nvPr/>
        </p:nvGrpSpPr>
        <p:grpSpPr>
          <a:xfrm>
            <a:off x="1070621" y="2599626"/>
            <a:ext cx="3569717" cy="481171"/>
            <a:chOff x="1238250" y="6275388"/>
            <a:chExt cx="3569717" cy="481171"/>
          </a:xfrm>
        </p:grpSpPr>
        <p:sp>
          <p:nvSpPr>
            <p:cNvPr id="19" name="Rectangle 79">
              <a:extLst>
                <a:ext uri="{FF2B5EF4-FFF2-40B4-BE49-F238E27FC236}">
                  <a16:creationId xmlns:a16="http://schemas.microsoft.com/office/drawing/2014/main" id="{C9FCB829-F8E0-4587-AC83-738847DEC3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8250" y="6275388"/>
              <a:ext cx="897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Rectangle 80">
              <a:extLst>
                <a:ext uri="{FF2B5EF4-FFF2-40B4-BE49-F238E27FC236}">
                  <a16:creationId xmlns:a16="http://schemas.microsoft.com/office/drawing/2014/main" id="{8F662426-5F53-4DA2-8401-5F94CCC4C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8488" y="6275388"/>
              <a:ext cx="17953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Rectangle 81">
              <a:extLst>
                <a:ext uri="{FF2B5EF4-FFF2-40B4-BE49-F238E27FC236}">
                  <a16:creationId xmlns:a16="http://schemas.microsoft.com/office/drawing/2014/main" id="{01BF3FEF-3AB8-48EA-87FC-A01FBBD48B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5075" y="6275388"/>
              <a:ext cx="2693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Rectangle 82">
              <a:extLst>
                <a:ext uri="{FF2B5EF4-FFF2-40B4-BE49-F238E27FC236}">
                  <a16:creationId xmlns:a16="http://schemas.microsoft.com/office/drawing/2014/main" id="{49B5732A-E98E-4271-9ED8-380A9C210C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4525" y="6275388"/>
              <a:ext cx="2693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Rectangle 83">
              <a:extLst>
                <a:ext uri="{FF2B5EF4-FFF2-40B4-BE49-F238E27FC236}">
                  <a16:creationId xmlns:a16="http://schemas.microsoft.com/office/drawing/2014/main" id="{6AD66020-957F-415E-B665-533AAC2EC0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9213" y="6275388"/>
              <a:ext cx="2693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Rectangle 84">
              <a:extLst>
                <a:ext uri="{FF2B5EF4-FFF2-40B4-BE49-F238E27FC236}">
                  <a16:creationId xmlns:a16="http://schemas.microsoft.com/office/drawing/2014/main" id="{B15AE95F-4FEE-4DBF-98FD-3DE7D938FE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8663" y="6275388"/>
              <a:ext cx="2693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85">
              <a:extLst>
                <a:ext uri="{FF2B5EF4-FFF2-40B4-BE49-F238E27FC236}">
                  <a16:creationId xmlns:a16="http://schemas.microsoft.com/office/drawing/2014/main" id="{0344B086-687E-4CA8-888C-19145CBDFC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1125" y="6510338"/>
              <a:ext cx="75661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time </a:t>
              </a: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t</a:t>
              </a: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(s)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6" name="Line 86">
            <a:extLst>
              <a:ext uri="{FF2B5EF4-FFF2-40B4-BE49-F238E27FC236}">
                <a16:creationId xmlns:a16="http://schemas.microsoft.com/office/drawing/2014/main" id="{405A8AD2-1132-4B8A-84AB-A44A18BA662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23009" y="967676"/>
            <a:ext cx="0" cy="1541463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Line 87">
            <a:extLst>
              <a:ext uri="{FF2B5EF4-FFF2-40B4-BE49-F238E27FC236}">
                <a16:creationId xmlns:a16="http://schemas.microsoft.com/office/drawing/2014/main" id="{ABCCCF8A-3142-4D63-AA00-90D294AFFCCE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3009" y="2509139"/>
            <a:ext cx="34925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88">
            <a:extLst>
              <a:ext uri="{FF2B5EF4-FFF2-40B4-BE49-F238E27FC236}">
                <a16:creationId xmlns:a16="http://schemas.microsoft.com/office/drawing/2014/main" id="{D50C8C01-5F73-473A-91CD-B3590E5012BA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3009" y="1739201"/>
            <a:ext cx="34925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Line 89">
            <a:extLst>
              <a:ext uri="{FF2B5EF4-FFF2-40B4-BE49-F238E27FC236}">
                <a16:creationId xmlns:a16="http://schemas.microsoft.com/office/drawing/2014/main" id="{10144EA6-E8EF-46B0-821B-86249B974947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3009" y="967676"/>
            <a:ext cx="34925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FEC8080-4613-4B57-B4E5-A25DB88C1280}"/>
              </a:ext>
            </a:extLst>
          </p:cNvPr>
          <p:cNvGrpSpPr/>
          <p:nvPr/>
        </p:nvGrpSpPr>
        <p:grpSpPr>
          <a:xfrm>
            <a:off x="515968" y="878776"/>
            <a:ext cx="553889" cy="1756907"/>
            <a:chOff x="683597" y="4554538"/>
            <a:chExt cx="553889" cy="1756907"/>
          </a:xfrm>
        </p:grpSpPr>
        <p:sp>
          <p:nvSpPr>
            <p:cNvPr id="36" name="Rectangle 90">
              <a:extLst>
                <a:ext uri="{FF2B5EF4-FFF2-40B4-BE49-F238E27FC236}">
                  <a16:creationId xmlns:a16="http://schemas.microsoft.com/office/drawing/2014/main" id="{FF71C4D1-5039-4130-8574-463D2D6C88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606" y="6096001"/>
              <a:ext cx="28373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-5.0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91">
              <a:extLst>
                <a:ext uri="{FF2B5EF4-FFF2-40B4-BE49-F238E27FC236}">
                  <a16:creationId xmlns:a16="http://schemas.microsoft.com/office/drawing/2014/main" id="{5F9E4803-5436-4E28-8CB3-40FD4CFEF4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3066" y="5326063"/>
              <a:ext cx="22442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Rectangle 92">
              <a:extLst>
                <a:ext uri="{FF2B5EF4-FFF2-40B4-BE49-F238E27FC236}">
                  <a16:creationId xmlns:a16="http://schemas.microsoft.com/office/drawing/2014/main" id="{6519C6F6-7C97-4136-B900-CDD556334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3066" y="4554538"/>
              <a:ext cx="22442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5.0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Rectangle 17">
              <a:extLst>
                <a:ext uri="{FF2B5EF4-FFF2-40B4-BE49-F238E27FC236}">
                  <a16:creationId xmlns:a16="http://schemas.microsoft.com/office/drawing/2014/main" id="{ED17573B-8D56-47BC-AFD0-4806672DEDC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7229" y="5269012"/>
              <a:ext cx="156051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2000" i="0" dirty="0">
                  <a:solidFill>
                    <a:srgbClr val="262626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d</a:t>
              </a:r>
              <a:r>
                <a:rPr kumimoji="0" lang="en-US" altLang="en-US" sz="20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kumimoji="0" lang="en-US" altLang="en-US" sz="20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</a:rPr>
                <a:t>t) and m(t)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AC5048EC-3CED-4BA5-90EB-F3D4AB9E46DF}"/>
              </a:ext>
            </a:extLst>
          </p:cNvPr>
          <p:cNvSpPr txBox="1"/>
          <p:nvPr/>
        </p:nvSpPr>
        <p:spPr>
          <a:xfrm>
            <a:off x="361225" y="494013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</p:txBody>
      </p:sp>
      <p:sp>
        <p:nvSpPr>
          <p:cNvPr id="103" name="Line 72">
            <a:extLst>
              <a:ext uri="{FF2B5EF4-FFF2-40B4-BE49-F238E27FC236}">
                <a16:creationId xmlns:a16="http://schemas.microsoft.com/office/drawing/2014/main" id="{C21017D9-6AE9-41A8-A528-EC858D4E5C04}"/>
              </a:ext>
            </a:extLst>
          </p:cNvPr>
          <p:cNvSpPr>
            <a:spLocks noChangeShapeType="1"/>
          </p:cNvSpPr>
          <p:nvPr/>
        </p:nvSpPr>
        <p:spPr bwMode="auto">
          <a:xfrm>
            <a:off x="1091215" y="5042789"/>
            <a:ext cx="3478213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Line 73">
            <a:extLst>
              <a:ext uri="{FF2B5EF4-FFF2-40B4-BE49-F238E27FC236}">
                <a16:creationId xmlns:a16="http://schemas.microsoft.com/office/drawing/2014/main" id="{CF244353-B848-4B3E-B760-1BD66C093CD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91215" y="5007864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Line 74">
            <a:extLst>
              <a:ext uri="{FF2B5EF4-FFF2-40B4-BE49-F238E27FC236}">
                <a16:creationId xmlns:a16="http://schemas.microsoft.com/office/drawing/2014/main" id="{993CBACF-C244-4609-AB20-117383FC906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70665" y="5007864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75">
            <a:extLst>
              <a:ext uri="{FF2B5EF4-FFF2-40B4-BE49-F238E27FC236}">
                <a16:creationId xmlns:a16="http://schemas.microsoft.com/office/drawing/2014/main" id="{1F748AD1-21D0-4283-B62A-E80F55C7AC6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48527" y="5007864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Line 76">
            <a:extLst>
              <a:ext uri="{FF2B5EF4-FFF2-40B4-BE49-F238E27FC236}">
                <a16:creationId xmlns:a16="http://schemas.microsoft.com/office/drawing/2014/main" id="{BD63D160-5486-4A1F-9190-576B4344469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29565" y="5007864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Line 77">
            <a:extLst>
              <a:ext uri="{FF2B5EF4-FFF2-40B4-BE49-F238E27FC236}">
                <a16:creationId xmlns:a16="http://schemas.microsoft.com/office/drawing/2014/main" id="{D312A21C-1B37-4106-8AC7-2B1BEF006F7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07427" y="5007864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Line 78">
            <a:extLst>
              <a:ext uri="{FF2B5EF4-FFF2-40B4-BE49-F238E27FC236}">
                <a16:creationId xmlns:a16="http://schemas.microsoft.com/office/drawing/2014/main" id="{E689DB5D-289A-4AAF-A345-13F987ABF6C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86877" y="5007864"/>
            <a:ext cx="0" cy="34925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5B09A25F-1C20-437D-BA2B-66C938D38BBE}"/>
              </a:ext>
            </a:extLst>
          </p:cNvPr>
          <p:cNvGrpSpPr/>
          <p:nvPr/>
        </p:nvGrpSpPr>
        <p:grpSpPr>
          <a:xfrm>
            <a:off x="1038827" y="5133276"/>
            <a:ext cx="3569717" cy="481171"/>
            <a:chOff x="1238250" y="6275388"/>
            <a:chExt cx="3569717" cy="481171"/>
          </a:xfrm>
        </p:grpSpPr>
        <p:sp>
          <p:nvSpPr>
            <p:cNvPr id="111" name="Rectangle 79">
              <a:extLst>
                <a:ext uri="{FF2B5EF4-FFF2-40B4-BE49-F238E27FC236}">
                  <a16:creationId xmlns:a16="http://schemas.microsoft.com/office/drawing/2014/main" id="{AA289FA3-99FB-4C2F-8D39-7DB2B4DB0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8250" y="6275388"/>
              <a:ext cx="897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80">
              <a:extLst>
                <a:ext uri="{FF2B5EF4-FFF2-40B4-BE49-F238E27FC236}">
                  <a16:creationId xmlns:a16="http://schemas.microsoft.com/office/drawing/2014/main" id="{067CE8D4-FC81-4CAB-9E51-A7B5A2A48F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8488" y="6275388"/>
              <a:ext cx="17953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81">
              <a:extLst>
                <a:ext uri="{FF2B5EF4-FFF2-40B4-BE49-F238E27FC236}">
                  <a16:creationId xmlns:a16="http://schemas.microsoft.com/office/drawing/2014/main" id="{3E1A6982-B312-4C91-ABD4-E9AC12D86C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5075" y="6275388"/>
              <a:ext cx="2693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82">
              <a:extLst>
                <a:ext uri="{FF2B5EF4-FFF2-40B4-BE49-F238E27FC236}">
                  <a16:creationId xmlns:a16="http://schemas.microsoft.com/office/drawing/2014/main" id="{BDBE009C-5BA9-4609-BA7B-DEDA06ED3B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4525" y="6275388"/>
              <a:ext cx="2693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83">
              <a:extLst>
                <a:ext uri="{FF2B5EF4-FFF2-40B4-BE49-F238E27FC236}">
                  <a16:creationId xmlns:a16="http://schemas.microsoft.com/office/drawing/2014/main" id="{4727C203-DB69-48A8-8251-830063AD11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9213" y="6275388"/>
              <a:ext cx="2693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84">
              <a:extLst>
                <a:ext uri="{FF2B5EF4-FFF2-40B4-BE49-F238E27FC236}">
                  <a16:creationId xmlns:a16="http://schemas.microsoft.com/office/drawing/2014/main" id="{1F3F3DE6-169D-4D7D-AF39-5260307427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8663" y="6275388"/>
              <a:ext cx="2693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" name="Rectangle 85">
              <a:extLst>
                <a:ext uri="{FF2B5EF4-FFF2-40B4-BE49-F238E27FC236}">
                  <a16:creationId xmlns:a16="http://schemas.microsoft.com/office/drawing/2014/main" id="{638671A8-BFF6-494A-AAE4-96DF4A916A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1125" y="6510338"/>
              <a:ext cx="75661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time </a:t>
              </a: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t</a:t>
              </a: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(s)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8" name="Line 86">
            <a:extLst>
              <a:ext uri="{FF2B5EF4-FFF2-40B4-BE49-F238E27FC236}">
                <a16:creationId xmlns:a16="http://schemas.microsoft.com/office/drawing/2014/main" id="{D1491242-D6D3-496A-AF9E-CB4BE910FA2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91215" y="3501326"/>
            <a:ext cx="0" cy="1541463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Line 87">
            <a:extLst>
              <a:ext uri="{FF2B5EF4-FFF2-40B4-BE49-F238E27FC236}">
                <a16:creationId xmlns:a16="http://schemas.microsoft.com/office/drawing/2014/main" id="{822E18EB-8EB5-4D37-9666-6A1C2AD66E10}"/>
              </a:ext>
            </a:extLst>
          </p:cNvPr>
          <p:cNvSpPr>
            <a:spLocks noChangeShapeType="1"/>
          </p:cNvSpPr>
          <p:nvPr/>
        </p:nvSpPr>
        <p:spPr bwMode="auto">
          <a:xfrm>
            <a:off x="1091215" y="5042789"/>
            <a:ext cx="34925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Line 88">
            <a:extLst>
              <a:ext uri="{FF2B5EF4-FFF2-40B4-BE49-F238E27FC236}">
                <a16:creationId xmlns:a16="http://schemas.microsoft.com/office/drawing/2014/main" id="{E148370D-3E7B-47FE-A9D9-A6FA7D0B009B}"/>
              </a:ext>
            </a:extLst>
          </p:cNvPr>
          <p:cNvSpPr>
            <a:spLocks noChangeShapeType="1"/>
          </p:cNvSpPr>
          <p:nvPr/>
        </p:nvSpPr>
        <p:spPr bwMode="auto">
          <a:xfrm>
            <a:off x="1091215" y="4272851"/>
            <a:ext cx="34925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Line 89">
            <a:extLst>
              <a:ext uri="{FF2B5EF4-FFF2-40B4-BE49-F238E27FC236}">
                <a16:creationId xmlns:a16="http://schemas.microsoft.com/office/drawing/2014/main" id="{8103986B-22A2-45B0-9887-A3F3BE6916CD}"/>
              </a:ext>
            </a:extLst>
          </p:cNvPr>
          <p:cNvSpPr>
            <a:spLocks noChangeShapeType="1"/>
          </p:cNvSpPr>
          <p:nvPr/>
        </p:nvSpPr>
        <p:spPr bwMode="auto">
          <a:xfrm>
            <a:off x="1091215" y="3501326"/>
            <a:ext cx="34925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E21010BE-310B-40AA-83E2-FC945FBED4CC}"/>
              </a:ext>
            </a:extLst>
          </p:cNvPr>
          <p:cNvGrpSpPr/>
          <p:nvPr/>
        </p:nvGrpSpPr>
        <p:grpSpPr>
          <a:xfrm>
            <a:off x="484174" y="3412426"/>
            <a:ext cx="553889" cy="1756907"/>
            <a:chOff x="683597" y="4554538"/>
            <a:chExt cx="553889" cy="1756907"/>
          </a:xfrm>
        </p:grpSpPr>
        <p:sp>
          <p:nvSpPr>
            <p:cNvPr id="123" name="Rectangle 90">
              <a:extLst>
                <a:ext uri="{FF2B5EF4-FFF2-40B4-BE49-F238E27FC236}">
                  <a16:creationId xmlns:a16="http://schemas.microsoft.com/office/drawing/2014/main" id="{62DFED8B-448D-4125-A00B-7CC89C86E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606" y="6096001"/>
              <a:ext cx="28373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-5.0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" name="Rectangle 91">
              <a:extLst>
                <a:ext uri="{FF2B5EF4-FFF2-40B4-BE49-F238E27FC236}">
                  <a16:creationId xmlns:a16="http://schemas.microsoft.com/office/drawing/2014/main" id="{2D8E2E55-07A6-4A6D-8236-9374F7915D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3066" y="5326063"/>
              <a:ext cx="22442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" name="Rectangle 92">
              <a:extLst>
                <a:ext uri="{FF2B5EF4-FFF2-40B4-BE49-F238E27FC236}">
                  <a16:creationId xmlns:a16="http://schemas.microsoft.com/office/drawing/2014/main" id="{05497221-17BF-4D09-99EA-2FE695F55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3066" y="4554538"/>
              <a:ext cx="22442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5.0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" name="Rectangle 17">
              <a:extLst>
                <a:ext uri="{FF2B5EF4-FFF2-40B4-BE49-F238E27FC236}">
                  <a16:creationId xmlns:a16="http://schemas.microsoft.com/office/drawing/2014/main" id="{7922E041-6DD0-41B4-A353-E1161D7F15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7229" y="5269012"/>
              <a:ext cx="156051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2000" i="0" dirty="0">
                  <a:solidFill>
                    <a:srgbClr val="262626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d</a:t>
              </a:r>
              <a:r>
                <a:rPr kumimoji="0" lang="en-US" altLang="en-US" sz="20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kumimoji="0" lang="en-US" altLang="en-US" sz="20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</a:rPr>
                <a:t>t) and m(t)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127" name="TextBox 126">
            <a:extLst>
              <a:ext uri="{FF2B5EF4-FFF2-40B4-BE49-F238E27FC236}">
                <a16:creationId xmlns:a16="http://schemas.microsoft.com/office/drawing/2014/main" id="{FE0C1CE5-D8A7-4E74-870A-4A38EB1F8200}"/>
              </a:ext>
            </a:extLst>
          </p:cNvPr>
          <p:cNvSpPr txBox="1"/>
          <p:nvPr/>
        </p:nvSpPr>
        <p:spPr>
          <a:xfrm>
            <a:off x="329431" y="3027663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</p:txBody>
      </p:sp>
      <p:sp>
        <p:nvSpPr>
          <p:cNvPr id="184" name="Line 22">
            <a:extLst>
              <a:ext uri="{FF2B5EF4-FFF2-40B4-BE49-F238E27FC236}">
                <a16:creationId xmlns:a16="http://schemas.microsoft.com/office/drawing/2014/main" id="{29E171BB-9262-41A0-9644-6374D8282F59}"/>
              </a:ext>
            </a:extLst>
          </p:cNvPr>
          <p:cNvSpPr>
            <a:spLocks noChangeShapeType="1"/>
          </p:cNvSpPr>
          <p:nvPr/>
        </p:nvSpPr>
        <p:spPr bwMode="auto">
          <a:xfrm>
            <a:off x="1176163" y="1726273"/>
            <a:ext cx="33580" cy="0"/>
          </a:xfrm>
          <a:prstGeom prst="line">
            <a:avLst/>
          </a:prstGeom>
          <a:noFill/>
          <a:ln w="25400" cap="flat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" name="Freeform 41">
            <a:extLst>
              <a:ext uri="{FF2B5EF4-FFF2-40B4-BE49-F238E27FC236}">
                <a16:creationId xmlns:a16="http://schemas.microsoft.com/office/drawing/2014/main" id="{614CF174-F08A-4078-A31A-C3FE63914808}"/>
              </a:ext>
            </a:extLst>
          </p:cNvPr>
          <p:cNvSpPr>
            <a:spLocks/>
          </p:cNvSpPr>
          <p:nvPr/>
        </p:nvSpPr>
        <p:spPr bwMode="auto">
          <a:xfrm>
            <a:off x="1176163" y="1454811"/>
            <a:ext cx="3390136" cy="538163"/>
          </a:xfrm>
          <a:custGeom>
            <a:avLst/>
            <a:gdLst>
              <a:gd name="T0" fmla="*/ 38 w 2423"/>
              <a:gd name="T1" fmla="*/ 181 h 339"/>
              <a:gd name="T2" fmla="*/ 85 w 2423"/>
              <a:gd name="T3" fmla="*/ 235 h 339"/>
              <a:gd name="T4" fmla="*/ 133 w 2423"/>
              <a:gd name="T5" fmla="*/ 265 h 339"/>
              <a:gd name="T6" fmla="*/ 180 w 2423"/>
              <a:gd name="T7" fmla="*/ 228 h 339"/>
              <a:gd name="T8" fmla="*/ 228 w 2423"/>
              <a:gd name="T9" fmla="*/ 110 h 339"/>
              <a:gd name="T10" fmla="*/ 275 w 2423"/>
              <a:gd name="T11" fmla="*/ 89 h 339"/>
              <a:gd name="T12" fmla="*/ 323 w 2423"/>
              <a:gd name="T13" fmla="*/ 116 h 339"/>
              <a:gd name="T14" fmla="*/ 370 w 2423"/>
              <a:gd name="T15" fmla="*/ 142 h 339"/>
              <a:gd name="T16" fmla="*/ 418 w 2423"/>
              <a:gd name="T17" fmla="*/ 121 h 339"/>
              <a:gd name="T18" fmla="*/ 465 w 2423"/>
              <a:gd name="T19" fmla="*/ 149 h 339"/>
              <a:gd name="T20" fmla="*/ 513 w 2423"/>
              <a:gd name="T21" fmla="*/ 147 h 339"/>
              <a:gd name="T22" fmla="*/ 560 w 2423"/>
              <a:gd name="T23" fmla="*/ 64 h 339"/>
              <a:gd name="T24" fmla="*/ 608 w 2423"/>
              <a:gd name="T25" fmla="*/ 12 h 339"/>
              <a:gd name="T26" fmla="*/ 655 w 2423"/>
              <a:gd name="T27" fmla="*/ 19 h 339"/>
              <a:gd name="T28" fmla="*/ 703 w 2423"/>
              <a:gd name="T29" fmla="*/ 83 h 339"/>
              <a:gd name="T30" fmla="*/ 750 w 2423"/>
              <a:gd name="T31" fmla="*/ 185 h 339"/>
              <a:gd name="T32" fmla="*/ 798 w 2423"/>
              <a:gd name="T33" fmla="*/ 273 h 339"/>
              <a:gd name="T34" fmla="*/ 845 w 2423"/>
              <a:gd name="T35" fmla="*/ 261 h 339"/>
              <a:gd name="T36" fmla="*/ 893 w 2423"/>
              <a:gd name="T37" fmla="*/ 160 h 339"/>
              <a:gd name="T38" fmla="*/ 940 w 2423"/>
              <a:gd name="T39" fmla="*/ 134 h 339"/>
              <a:gd name="T40" fmla="*/ 988 w 2423"/>
              <a:gd name="T41" fmla="*/ 125 h 339"/>
              <a:gd name="T42" fmla="*/ 1035 w 2423"/>
              <a:gd name="T43" fmla="*/ 163 h 339"/>
              <a:gd name="T44" fmla="*/ 1083 w 2423"/>
              <a:gd name="T45" fmla="*/ 181 h 339"/>
              <a:gd name="T46" fmla="*/ 1130 w 2423"/>
              <a:gd name="T47" fmla="*/ 196 h 339"/>
              <a:gd name="T48" fmla="*/ 1178 w 2423"/>
              <a:gd name="T49" fmla="*/ 205 h 339"/>
              <a:gd name="T50" fmla="*/ 1225 w 2423"/>
              <a:gd name="T51" fmla="*/ 176 h 339"/>
              <a:gd name="T52" fmla="*/ 1273 w 2423"/>
              <a:gd name="T53" fmla="*/ 94 h 339"/>
              <a:gd name="T54" fmla="*/ 1320 w 2423"/>
              <a:gd name="T55" fmla="*/ 0 h 339"/>
              <a:gd name="T56" fmla="*/ 1368 w 2423"/>
              <a:gd name="T57" fmla="*/ 79 h 339"/>
              <a:gd name="T58" fmla="*/ 1416 w 2423"/>
              <a:gd name="T59" fmla="*/ 238 h 339"/>
              <a:gd name="T60" fmla="*/ 1463 w 2423"/>
              <a:gd name="T61" fmla="*/ 319 h 339"/>
              <a:gd name="T62" fmla="*/ 1510 w 2423"/>
              <a:gd name="T63" fmla="*/ 336 h 339"/>
              <a:gd name="T64" fmla="*/ 1558 w 2423"/>
              <a:gd name="T65" fmla="*/ 317 h 339"/>
              <a:gd name="T66" fmla="*/ 1606 w 2423"/>
              <a:gd name="T67" fmla="*/ 211 h 339"/>
              <a:gd name="T68" fmla="*/ 1653 w 2423"/>
              <a:gd name="T69" fmla="*/ 112 h 339"/>
              <a:gd name="T70" fmla="*/ 1700 w 2423"/>
              <a:gd name="T71" fmla="*/ 76 h 339"/>
              <a:gd name="T72" fmla="*/ 1748 w 2423"/>
              <a:gd name="T73" fmla="*/ 72 h 339"/>
              <a:gd name="T74" fmla="*/ 1796 w 2423"/>
              <a:gd name="T75" fmla="*/ 141 h 339"/>
              <a:gd name="T76" fmla="*/ 1843 w 2423"/>
              <a:gd name="T77" fmla="*/ 155 h 339"/>
              <a:gd name="T78" fmla="*/ 1891 w 2423"/>
              <a:gd name="T79" fmla="*/ 121 h 339"/>
              <a:gd name="T80" fmla="*/ 1938 w 2423"/>
              <a:gd name="T81" fmla="*/ 180 h 339"/>
              <a:gd name="T82" fmla="*/ 1986 w 2423"/>
              <a:gd name="T83" fmla="*/ 248 h 339"/>
              <a:gd name="T84" fmla="*/ 2033 w 2423"/>
              <a:gd name="T85" fmla="*/ 285 h 339"/>
              <a:gd name="T86" fmla="*/ 2081 w 2423"/>
              <a:gd name="T87" fmla="*/ 218 h 339"/>
              <a:gd name="T88" fmla="*/ 2128 w 2423"/>
              <a:gd name="T89" fmla="*/ 83 h 339"/>
              <a:gd name="T90" fmla="*/ 2176 w 2423"/>
              <a:gd name="T91" fmla="*/ 24 h 339"/>
              <a:gd name="T92" fmla="*/ 2223 w 2423"/>
              <a:gd name="T93" fmla="*/ 88 h 339"/>
              <a:gd name="T94" fmla="*/ 2271 w 2423"/>
              <a:gd name="T95" fmla="*/ 167 h 339"/>
              <a:gd name="T96" fmla="*/ 2318 w 2423"/>
              <a:gd name="T97" fmla="*/ 211 h 339"/>
              <a:gd name="T98" fmla="*/ 2366 w 2423"/>
              <a:gd name="T99" fmla="*/ 190 h 339"/>
              <a:gd name="T100" fmla="*/ 2413 w 2423"/>
              <a:gd name="T101" fmla="*/ 198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423" h="339">
                <a:moveTo>
                  <a:pt x="0" y="196"/>
                </a:moveTo>
                <a:lnTo>
                  <a:pt x="9" y="191"/>
                </a:lnTo>
                <a:lnTo>
                  <a:pt x="19" y="188"/>
                </a:lnTo>
                <a:lnTo>
                  <a:pt x="28" y="182"/>
                </a:lnTo>
                <a:lnTo>
                  <a:pt x="38" y="181"/>
                </a:lnTo>
                <a:lnTo>
                  <a:pt x="47" y="185"/>
                </a:lnTo>
                <a:lnTo>
                  <a:pt x="57" y="194"/>
                </a:lnTo>
                <a:lnTo>
                  <a:pt x="66" y="207"/>
                </a:lnTo>
                <a:lnTo>
                  <a:pt x="76" y="222"/>
                </a:lnTo>
                <a:lnTo>
                  <a:pt x="85" y="235"/>
                </a:lnTo>
                <a:lnTo>
                  <a:pt x="95" y="243"/>
                </a:lnTo>
                <a:lnTo>
                  <a:pt x="104" y="256"/>
                </a:lnTo>
                <a:lnTo>
                  <a:pt x="114" y="265"/>
                </a:lnTo>
                <a:lnTo>
                  <a:pt x="123" y="268"/>
                </a:lnTo>
                <a:lnTo>
                  <a:pt x="133" y="265"/>
                </a:lnTo>
                <a:lnTo>
                  <a:pt x="142" y="258"/>
                </a:lnTo>
                <a:lnTo>
                  <a:pt x="152" y="250"/>
                </a:lnTo>
                <a:lnTo>
                  <a:pt x="161" y="245"/>
                </a:lnTo>
                <a:lnTo>
                  <a:pt x="171" y="241"/>
                </a:lnTo>
                <a:lnTo>
                  <a:pt x="180" y="228"/>
                </a:lnTo>
                <a:lnTo>
                  <a:pt x="190" y="208"/>
                </a:lnTo>
                <a:lnTo>
                  <a:pt x="199" y="181"/>
                </a:lnTo>
                <a:lnTo>
                  <a:pt x="209" y="152"/>
                </a:lnTo>
                <a:lnTo>
                  <a:pt x="218" y="127"/>
                </a:lnTo>
                <a:lnTo>
                  <a:pt x="228" y="110"/>
                </a:lnTo>
                <a:lnTo>
                  <a:pt x="237" y="96"/>
                </a:lnTo>
                <a:lnTo>
                  <a:pt x="247" y="85"/>
                </a:lnTo>
                <a:lnTo>
                  <a:pt x="256" y="82"/>
                </a:lnTo>
                <a:lnTo>
                  <a:pt x="266" y="86"/>
                </a:lnTo>
                <a:lnTo>
                  <a:pt x="275" y="89"/>
                </a:lnTo>
                <a:lnTo>
                  <a:pt x="285" y="94"/>
                </a:lnTo>
                <a:lnTo>
                  <a:pt x="294" y="99"/>
                </a:lnTo>
                <a:lnTo>
                  <a:pt x="304" y="104"/>
                </a:lnTo>
                <a:lnTo>
                  <a:pt x="313" y="108"/>
                </a:lnTo>
                <a:lnTo>
                  <a:pt x="323" y="116"/>
                </a:lnTo>
                <a:lnTo>
                  <a:pt x="332" y="128"/>
                </a:lnTo>
                <a:lnTo>
                  <a:pt x="342" y="138"/>
                </a:lnTo>
                <a:lnTo>
                  <a:pt x="351" y="148"/>
                </a:lnTo>
                <a:lnTo>
                  <a:pt x="361" y="150"/>
                </a:lnTo>
                <a:lnTo>
                  <a:pt x="370" y="142"/>
                </a:lnTo>
                <a:lnTo>
                  <a:pt x="380" y="133"/>
                </a:lnTo>
                <a:lnTo>
                  <a:pt x="389" y="126"/>
                </a:lnTo>
                <a:lnTo>
                  <a:pt x="399" y="121"/>
                </a:lnTo>
                <a:lnTo>
                  <a:pt x="408" y="121"/>
                </a:lnTo>
                <a:lnTo>
                  <a:pt x="418" y="121"/>
                </a:lnTo>
                <a:lnTo>
                  <a:pt x="427" y="126"/>
                </a:lnTo>
                <a:lnTo>
                  <a:pt x="437" y="132"/>
                </a:lnTo>
                <a:lnTo>
                  <a:pt x="446" y="136"/>
                </a:lnTo>
                <a:lnTo>
                  <a:pt x="456" y="143"/>
                </a:lnTo>
                <a:lnTo>
                  <a:pt x="465" y="149"/>
                </a:lnTo>
                <a:lnTo>
                  <a:pt x="475" y="154"/>
                </a:lnTo>
                <a:lnTo>
                  <a:pt x="484" y="155"/>
                </a:lnTo>
                <a:lnTo>
                  <a:pt x="494" y="154"/>
                </a:lnTo>
                <a:lnTo>
                  <a:pt x="503" y="151"/>
                </a:lnTo>
                <a:lnTo>
                  <a:pt x="513" y="147"/>
                </a:lnTo>
                <a:lnTo>
                  <a:pt x="522" y="134"/>
                </a:lnTo>
                <a:lnTo>
                  <a:pt x="532" y="115"/>
                </a:lnTo>
                <a:lnTo>
                  <a:pt x="541" y="95"/>
                </a:lnTo>
                <a:lnTo>
                  <a:pt x="551" y="78"/>
                </a:lnTo>
                <a:lnTo>
                  <a:pt x="560" y="64"/>
                </a:lnTo>
                <a:lnTo>
                  <a:pt x="570" y="53"/>
                </a:lnTo>
                <a:lnTo>
                  <a:pt x="579" y="42"/>
                </a:lnTo>
                <a:lnTo>
                  <a:pt x="589" y="33"/>
                </a:lnTo>
                <a:lnTo>
                  <a:pt x="598" y="22"/>
                </a:lnTo>
                <a:lnTo>
                  <a:pt x="608" y="12"/>
                </a:lnTo>
                <a:lnTo>
                  <a:pt x="617" y="9"/>
                </a:lnTo>
                <a:lnTo>
                  <a:pt x="627" y="9"/>
                </a:lnTo>
                <a:lnTo>
                  <a:pt x="636" y="7"/>
                </a:lnTo>
                <a:lnTo>
                  <a:pt x="646" y="10"/>
                </a:lnTo>
                <a:lnTo>
                  <a:pt x="655" y="19"/>
                </a:lnTo>
                <a:lnTo>
                  <a:pt x="665" y="30"/>
                </a:lnTo>
                <a:lnTo>
                  <a:pt x="674" y="36"/>
                </a:lnTo>
                <a:lnTo>
                  <a:pt x="684" y="48"/>
                </a:lnTo>
                <a:lnTo>
                  <a:pt x="693" y="68"/>
                </a:lnTo>
                <a:lnTo>
                  <a:pt x="703" y="83"/>
                </a:lnTo>
                <a:lnTo>
                  <a:pt x="712" y="103"/>
                </a:lnTo>
                <a:lnTo>
                  <a:pt x="722" y="122"/>
                </a:lnTo>
                <a:lnTo>
                  <a:pt x="731" y="140"/>
                </a:lnTo>
                <a:lnTo>
                  <a:pt x="741" y="162"/>
                </a:lnTo>
                <a:lnTo>
                  <a:pt x="750" y="185"/>
                </a:lnTo>
                <a:lnTo>
                  <a:pt x="760" y="205"/>
                </a:lnTo>
                <a:lnTo>
                  <a:pt x="769" y="223"/>
                </a:lnTo>
                <a:lnTo>
                  <a:pt x="779" y="242"/>
                </a:lnTo>
                <a:lnTo>
                  <a:pt x="788" y="260"/>
                </a:lnTo>
                <a:lnTo>
                  <a:pt x="798" y="273"/>
                </a:lnTo>
                <a:lnTo>
                  <a:pt x="807" y="282"/>
                </a:lnTo>
                <a:lnTo>
                  <a:pt x="817" y="285"/>
                </a:lnTo>
                <a:lnTo>
                  <a:pt x="826" y="281"/>
                </a:lnTo>
                <a:lnTo>
                  <a:pt x="836" y="276"/>
                </a:lnTo>
                <a:lnTo>
                  <a:pt x="845" y="261"/>
                </a:lnTo>
                <a:lnTo>
                  <a:pt x="855" y="244"/>
                </a:lnTo>
                <a:lnTo>
                  <a:pt x="864" y="222"/>
                </a:lnTo>
                <a:lnTo>
                  <a:pt x="874" y="196"/>
                </a:lnTo>
                <a:lnTo>
                  <a:pt x="883" y="174"/>
                </a:lnTo>
                <a:lnTo>
                  <a:pt x="893" y="160"/>
                </a:lnTo>
                <a:lnTo>
                  <a:pt x="902" y="154"/>
                </a:lnTo>
                <a:lnTo>
                  <a:pt x="912" y="150"/>
                </a:lnTo>
                <a:lnTo>
                  <a:pt x="921" y="145"/>
                </a:lnTo>
                <a:lnTo>
                  <a:pt x="931" y="138"/>
                </a:lnTo>
                <a:lnTo>
                  <a:pt x="940" y="134"/>
                </a:lnTo>
                <a:lnTo>
                  <a:pt x="950" y="129"/>
                </a:lnTo>
                <a:lnTo>
                  <a:pt x="960" y="123"/>
                </a:lnTo>
                <a:lnTo>
                  <a:pt x="969" y="122"/>
                </a:lnTo>
                <a:lnTo>
                  <a:pt x="978" y="122"/>
                </a:lnTo>
                <a:lnTo>
                  <a:pt x="988" y="125"/>
                </a:lnTo>
                <a:lnTo>
                  <a:pt x="997" y="132"/>
                </a:lnTo>
                <a:lnTo>
                  <a:pt x="1007" y="142"/>
                </a:lnTo>
                <a:lnTo>
                  <a:pt x="1016" y="155"/>
                </a:lnTo>
                <a:lnTo>
                  <a:pt x="1026" y="161"/>
                </a:lnTo>
                <a:lnTo>
                  <a:pt x="1035" y="163"/>
                </a:lnTo>
                <a:lnTo>
                  <a:pt x="1045" y="165"/>
                </a:lnTo>
                <a:lnTo>
                  <a:pt x="1054" y="169"/>
                </a:lnTo>
                <a:lnTo>
                  <a:pt x="1064" y="176"/>
                </a:lnTo>
                <a:lnTo>
                  <a:pt x="1073" y="177"/>
                </a:lnTo>
                <a:lnTo>
                  <a:pt x="1083" y="181"/>
                </a:lnTo>
                <a:lnTo>
                  <a:pt x="1092" y="186"/>
                </a:lnTo>
                <a:lnTo>
                  <a:pt x="1102" y="187"/>
                </a:lnTo>
                <a:lnTo>
                  <a:pt x="1111" y="185"/>
                </a:lnTo>
                <a:lnTo>
                  <a:pt x="1121" y="192"/>
                </a:lnTo>
                <a:lnTo>
                  <a:pt x="1130" y="196"/>
                </a:lnTo>
                <a:lnTo>
                  <a:pt x="1140" y="203"/>
                </a:lnTo>
                <a:lnTo>
                  <a:pt x="1150" y="208"/>
                </a:lnTo>
                <a:lnTo>
                  <a:pt x="1159" y="212"/>
                </a:lnTo>
                <a:lnTo>
                  <a:pt x="1169" y="211"/>
                </a:lnTo>
                <a:lnTo>
                  <a:pt x="1178" y="205"/>
                </a:lnTo>
                <a:lnTo>
                  <a:pt x="1188" y="199"/>
                </a:lnTo>
                <a:lnTo>
                  <a:pt x="1197" y="195"/>
                </a:lnTo>
                <a:lnTo>
                  <a:pt x="1206" y="193"/>
                </a:lnTo>
                <a:lnTo>
                  <a:pt x="1216" y="185"/>
                </a:lnTo>
                <a:lnTo>
                  <a:pt x="1225" y="176"/>
                </a:lnTo>
                <a:lnTo>
                  <a:pt x="1235" y="165"/>
                </a:lnTo>
                <a:lnTo>
                  <a:pt x="1244" y="148"/>
                </a:lnTo>
                <a:lnTo>
                  <a:pt x="1254" y="129"/>
                </a:lnTo>
                <a:lnTo>
                  <a:pt x="1263" y="109"/>
                </a:lnTo>
                <a:lnTo>
                  <a:pt x="1273" y="94"/>
                </a:lnTo>
                <a:lnTo>
                  <a:pt x="1282" y="79"/>
                </a:lnTo>
                <a:lnTo>
                  <a:pt x="1292" y="59"/>
                </a:lnTo>
                <a:lnTo>
                  <a:pt x="1301" y="36"/>
                </a:lnTo>
                <a:lnTo>
                  <a:pt x="1311" y="13"/>
                </a:lnTo>
                <a:lnTo>
                  <a:pt x="1320" y="0"/>
                </a:lnTo>
                <a:lnTo>
                  <a:pt x="1330" y="2"/>
                </a:lnTo>
                <a:lnTo>
                  <a:pt x="1340" y="12"/>
                </a:lnTo>
                <a:lnTo>
                  <a:pt x="1349" y="30"/>
                </a:lnTo>
                <a:lnTo>
                  <a:pt x="1359" y="54"/>
                </a:lnTo>
                <a:lnTo>
                  <a:pt x="1368" y="79"/>
                </a:lnTo>
                <a:lnTo>
                  <a:pt x="1378" y="111"/>
                </a:lnTo>
                <a:lnTo>
                  <a:pt x="1387" y="146"/>
                </a:lnTo>
                <a:lnTo>
                  <a:pt x="1397" y="179"/>
                </a:lnTo>
                <a:lnTo>
                  <a:pt x="1406" y="209"/>
                </a:lnTo>
                <a:lnTo>
                  <a:pt x="1416" y="238"/>
                </a:lnTo>
                <a:lnTo>
                  <a:pt x="1425" y="264"/>
                </a:lnTo>
                <a:lnTo>
                  <a:pt x="1435" y="284"/>
                </a:lnTo>
                <a:lnTo>
                  <a:pt x="1444" y="298"/>
                </a:lnTo>
                <a:lnTo>
                  <a:pt x="1453" y="307"/>
                </a:lnTo>
                <a:lnTo>
                  <a:pt x="1463" y="319"/>
                </a:lnTo>
                <a:lnTo>
                  <a:pt x="1472" y="333"/>
                </a:lnTo>
                <a:lnTo>
                  <a:pt x="1482" y="337"/>
                </a:lnTo>
                <a:lnTo>
                  <a:pt x="1491" y="337"/>
                </a:lnTo>
                <a:lnTo>
                  <a:pt x="1501" y="339"/>
                </a:lnTo>
                <a:lnTo>
                  <a:pt x="1510" y="336"/>
                </a:lnTo>
                <a:lnTo>
                  <a:pt x="1520" y="335"/>
                </a:lnTo>
                <a:lnTo>
                  <a:pt x="1530" y="332"/>
                </a:lnTo>
                <a:lnTo>
                  <a:pt x="1539" y="332"/>
                </a:lnTo>
                <a:lnTo>
                  <a:pt x="1549" y="328"/>
                </a:lnTo>
                <a:lnTo>
                  <a:pt x="1558" y="317"/>
                </a:lnTo>
                <a:lnTo>
                  <a:pt x="1568" y="301"/>
                </a:lnTo>
                <a:lnTo>
                  <a:pt x="1577" y="282"/>
                </a:lnTo>
                <a:lnTo>
                  <a:pt x="1587" y="259"/>
                </a:lnTo>
                <a:lnTo>
                  <a:pt x="1596" y="235"/>
                </a:lnTo>
                <a:lnTo>
                  <a:pt x="1606" y="211"/>
                </a:lnTo>
                <a:lnTo>
                  <a:pt x="1615" y="187"/>
                </a:lnTo>
                <a:lnTo>
                  <a:pt x="1625" y="165"/>
                </a:lnTo>
                <a:lnTo>
                  <a:pt x="1634" y="144"/>
                </a:lnTo>
                <a:lnTo>
                  <a:pt x="1644" y="126"/>
                </a:lnTo>
                <a:lnTo>
                  <a:pt x="1653" y="112"/>
                </a:lnTo>
                <a:lnTo>
                  <a:pt x="1663" y="97"/>
                </a:lnTo>
                <a:lnTo>
                  <a:pt x="1672" y="84"/>
                </a:lnTo>
                <a:lnTo>
                  <a:pt x="1682" y="79"/>
                </a:lnTo>
                <a:lnTo>
                  <a:pt x="1691" y="79"/>
                </a:lnTo>
                <a:lnTo>
                  <a:pt x="1700" y="76"/>
                </a:lnTo>
                <a:lnTo>
                  <a:pt x="1710" y="76"/>
                </a:lnTo>
                <a:lnTo>
                  <a:pt x="1719" y="74"/>
                </a:lnTo>
                <a:lnTo>
                  <a:pt x="1729" y="66"/>
                </a:lnTo>
                <a:lnTo>
                  <a:pt x="1739" y="67"/>
                </a:lnTo>
                <a:lnTo>
                  <a:pt x="1748" y="72"/>
                </a:lnTo>
                <a:lnTo>
                  <a:pt x="1758" y="78"/>
                </a:lnTo>
                <a:lnTo>
                  <a:pt x="1767" y="85"/>
                </a:lnTo>
                <a:lnTo>
                  <a:pt x="1777" y="102"/>
                </a:lnTo>
                <a:lnTo>
                  <a:pt x="1786" y="122"/>
                </a:lnTo>
                <a:lnTo>
                  <a:pt x="1796" y="141"/>
                </a:lnTo>
                <a:lnTo>
                  <a:pt x="1805" y="154"/>
                </a:lnTo>
                <a:lnTo>
                  <a:pt x="1815" y="163"/>
                </a:lnTo>
                <a:lnTo>
                  <a:pt x="1824" y="165"/>
                </a:lnTo>
                <a:lnTo>
                  <a:pt x="1834" y="162"/>
                </a:lnTo>
                <a:lnTo>
                  <a:pt x="1843" y="155"/>
                </a:lnTo>
                <a:lnTo>
                  <a:pt x="1853" y="144"/>
                </a:lnTo>
                <a:lnTo>
                  <a:pt x="1862" y="132"/>
                </a:lnTo>
                <a:lnTo>
                  <a:pt x="1872" y="122"/>
                </a:lnTo>
                <a:lnTo>
                  <a:pt x="1881" y="119"/>
                </a:lnTo>
                <a:lnTo>
                  <a:pt x="1891" y="121"/>
                </a:lnTo>
                <a:lnTo>
                  <a:pt x="1900" y="126"/>
                </a:lnTo>
                <a:lnTo>
                  <a:pt x="1910" y="137"/>
                </a:lnTo>
                <a:lnTo>
                  <a:pt x="1919" y="150"/>
                </a:lnTo>
                <a:lnTo>
                  <a:pt x="1929" y="162"/>
                </a:lnTo>
                <a:lnTo>
                  <a:pt x="1938" y="180"/>
                </a:lnTo>
                <a:lnTo>
                  <a:pt x="1948" y="199"/>
                </a:lnTo>
                <a:lnTo>
                  <a:pt x="1957" y="212"/>
                </a:lnTo>
                <a:lnTo>
                  <a:pt x="1967" y="224"/>
                </a:lnTo>
                <a:lnTo>
                  <a:pt x="1976" y="232"/>
                </a:lnTo>
                <a:lnTo>
                  <a:pt x="1986" y="248"/>
                </a:lnTo>
                <a:lnTo>
                  <a:pt x="1995" y="259"/>
                </a:lnTo>
                <a:lnTo>
                  <a:pt x="2005" y="267"/>
                </a:lnTo>
                <a:lnTo>
                  <a:pt x="2014" y="274"/>
                </a:lnTo>
                <a:lnTo>
                  <a:pt x="2024" y="282"/>
                </a:lnTo>
                <a:lnTo>
                  <a:pt x="2033" y="285"/>
                </a:lnTo>
                <a:lnTo>
                  <a:pt x="2043" y="278"/>
                </a:lnTo>
                <a:lnTo>
                  <a:pt x="2052" y="262"/>
                </a:lnTo>
                <a:lnTo>
                  <a:pt x="2062" y="248"/>
                </a:lnTo>
                <a:lnTo>
                  <a:pt x="2071" y="235"/>
                </a:lnTo>
                <a:lnTo>
                  <a:pt x="2081" y="218"/>
                </a:lnTo>
                <a:lnTo>
                  <a:pt x="2090" y="196"/>
                </a:lnTo>
                <a:lnTo>
                  <a:pt x="2100" y="168"/>
                </a:lnTo>
                <a:lnTo>
                  <a:pt x="2109" y="140"/>
                </a:lnTo>
                <a:lnTo>
                  <a:pt x="2119" y="111"/>
                </a:lnTo>
                <a:lnTo>
                  <a:pt x="2128" y="83"/>
                </a:lnTo>
                <a:lnTo>
                  <a:pt x="2138" y="58"/>
                </a:lnTo>
                <a:lnTo>
                  <a:pt x="2147" y="39"/>
                </a:lnTo>
                <a:lnTo>
                  <a:pt x="2157" y="28"/>
                </a:lnTo>
                <a:lnTo>
                  <a:pt x="2166" y="25"/>
                </a:lnTo>
                <a:lnTo>
                  <a:pt x="2176" y="24"/>
                </a:lnTo>
                <a:lnTo>
                  <a:pt x="2185" y="31"/>
                </a:lnTo>
                <a:lnTo>
                  <a:pt x="2195" y="44"/>
                </a:lnTo>
                <a:lnTo>
                  <a:pt x="2204" y="56"/>
                </a:lnTo>
                <a:lnTo>
                  <a:pt x="2214" y="71"/>
                </a:lnTo>
                <a:lnTo>
                  <a:pt x="2223" y="88"/>
                </a:lnTo>
                <a:lnTo>
                  <a:pt x="2233" y="105"/>
                </a:lnTo>
                <a:lnTo>
                  <a:pt x="2242" y="128"/>
                </a:lnTo>
                <a:lnTo>
                  <a:pt x="2252" y="146"/>
                </a:lnTo>
                <a:lnTo>
                  <a:pt x="2261" y="159"/>
                </a:lnTo>
                <a:lnTo>
                  <a:pt x="2271" y="167"/>
                </a:lnTo>
                <a:lnTo>
                  <a:pt x="2280" y="181"/>
                </a:lnTo>
                <a:lnTo>
                  <a:pt x="2290" y="192"/>
                </a:lnTo>
                <a:lnTo>
                  <a:pt x="2299" y="203"/>
                </a:lnTo>
                <a:lnTo>
                  <a:pt x="2309" y="210"/>
                </a:lnTo>
                <a:lnTo>
                  <a:pt x="2318" y="211"/>
                </a:lnTo>
                <a:lnTo>
                  <a:pt x="2328" y="211"/>
                </a:lnTo>
                <a:lnTo>
                  <a:pt x="2337" y="207"/>
                </a:lnTo>
                <a:lnTo>
                  <a:pt x="2347" y="202"/>
                </a:lnTo>
                <a:lnTo>
                  <a:pt x="2356" y="196"/>
                </a:lnTo>
                <a:lnTo>
                  <a:pt x="2366" y="190"/>
                </a:lnTo>
                <a:lnTo>
                  <a:pt x="2375" y="188"/>
                </a:lnTo>
                <a:lnTo>
                  <a:pt x="2385" y="187"/>
                </a:lnTo>
                <a:lnTo>
                  <a:pt x="2394" y="187"/>
                </a:lnTo>
                <a:lnTo>
                  <a:pt x="2404" y="192"/>
                </a:lnTo>
                <a:lnTo>
                  <a:pt x="2413" y="198"/>
                </a:lnTo>
                <a:lnTo>
                  <a:pt x="2423" y="200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" name="Oval 42">
            <a:extLst>
              <a:ext uri="{FF2B5EF4-FFF2-40B4-BE49-F238E27FC236}">
                <a16:creationId xmlns:a16="http://schemas.microsoft.com/office/drawing/2014/main" id="{BE5E12B4-AEA9-41F8-A11A-6E44BF9E1E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7562" y="1708811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" name="Oval 43">
            <a:extLst>
              <a:ext uri="{FF2B5EF4-FFF2-40B4-BE49-F238E27FC236}">
                <a16:creationId xmlns:a16="http://schemas.microsoft.com/office/drawing/2014/main" id="{BC0FEC6D-1ADF-4BC0-863C-00579388E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2129" y="1738973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" name="Oval 44">
            <a:extLst>
              <a:ext uri="{FF2B5EF4-FFF2-40B4-BE49-F238E27FC236}">
                <a16:creationId xmlns:a16="http://schemas.microsoft.com/office/drawing/2014/main" id="{47B3F601-4824-486F-9EFF-5EB9CF5AF2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1923" y="1756436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Oval 45">
            <a:extLst>
              <a:ext uri="{FF2B5EF4-FFF2-40B4-BE49-F238E27FC236}">
                <a16:creationId xmlns:a16="http://schemas.microsoft.com/office/drawing/2014/main" id="{61C15F17-C470-4C49-813C-AD3985FF0A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0112" y="1786598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Oval 46">
            <a:extLst>
              <a:ext uri="{FF2B5EF4-FFF2-40B4-BE49-F238E27FC236}">
                <a16:creationId xmlns:a16="http://schemas.microsoft.com/office/drawing/2014/main" id="{E0661327-FE8E-40B2-A638-2F789C860C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1305" y="1799298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" name="Oval 47">
            <a:extLst>
              <a:ext uri="{FF2B5EF4-FFF2-40B4-BE49-F238E27FC236}">
                <a16:creationId xmlns:a16="http://schemas.microsoft.com/office/drawing/2014/main" id="{BAA06681-AE93-49FE-A89D-772B81F35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0069" y="1837398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Oval 48">
            <a:extLst>
              <a:ext uri="{FF2B5EF4-FFF2-40B4-BE49-F238E27FC236}">
                <a16:creationId xmlns:a16="http://schemas.microsoft.com/office/drawing/2014/main" id="{3EA4706B-F855-4A1C-90A6-3D7EF7EBBE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4714" y="1589748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" name="Oval 49">
            <a:extLst>
              <a:ext uri="{FF2B5EF4-FFF2-40B4-BE49-F238E27FC236}">
                <a16:creationId xmlns:a16="http://schemas.microsoft.com/office/drawing/2014/main" id="{21908F8A-1DED-413D-BA10-FAE689CEEC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448" y="1613561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" name="Oval 50">
            <a:extLst>
              <a:ext uri="{FF2B5EF4-FFF2-40B4-BE49-F238E27FC236}">
                <a16:creationId xmlns:a16="http://schemas.microsoft.com/office/drawing/2014/main" id="{D844D53E-F2FA-4019-BF24-A0F628390C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7221" y="1615148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5" name="Oval 51">
            <a:extLst>
              <a:ext uri="{FF2B5EF4-FFF2-40B4-BE49-F238E27FC236}">
                <a16:creationId xmlns:a16="http://schemas.microsoft.com/office/drawing/2014/main" id="{32EE89D7-F332-4CC6-98FA-9CFE57054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5410" y="1627848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" name="Oval 52">
            <a:extLst>
              <a:ext uri="{FF2B5EF4-FFF2-40B4-BE49-F238E27FC236}">
                <a16:creationId xmlns:a16="http://schemas.microsoft.com/office/drawing/2014/main" id="{045EA389-C30F-4F1E-B6BA-F684CBA3C7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3968" y="1661186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" name="Oval 53">
            <a:extLst>
              <a:ext uri="{FF2B5EF4-FFF2-40B4-BE49-F238E27FC236}">
                <a16:creationId xmlns:a16="http://schemas.microsoft.com/office/drawing/2014/main" id="{39725160-DB78-4875-82B9-C5D583B456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2896" y="1497673"/>
            <a:ext cx="67159" cy="77788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" name="Oval 54">
            <a:extLst>
              <a:ext uri="{FF2B5EF4-FFF2-40B4-BE49-F238E27FC236}">
                <a16:creationId xmlns:a16="http://schemas.microsoft.com/office/drawing/2014/main" id="{2C4CF83F-677A-4E37-9879-09BE65C2CC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9686" y="1473861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" name="Oval 55">
            <a:extLst>
              <a:ext uri="{FF2B5EF4-FFF2-40B4-BE49-F238E27FC236}">
                <a16:creationId xmlns:a16="http://schemas.microsoft.com/office/drawing/2014/main" id="{71A8A26C-46EB-4AD7-960C-4BE735366A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5076" y="1457986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0" name="Oval 56">
            <a:extLst>
              <a:ext uri="{FF2B5EF4-FFF2-40B4-BE49-F238E27FC236}">
                <a16:creationId xmlns:a16="http://schemas.microsoft.com/office/drawing/2014/main" id="{BAD49A3C-1029-468D-8CBC-CBCE1D203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1866" y="1435761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1" name="Oval 57">
            <a:extLst>
              <a:ext uri="{FF2B5EF4-FFF2-40B4-BE49-F238E27FC236}">
                <a16:creationId xmlns:a16="http://schemas.microsoft.com/office/drawing/2014/main" id="{966C4997-5B43-41D6-A29D-EF8EB4AF53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7996" y="1511961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2" name="Oval 58">
            <a:extLst>
              <a:ext uri="{FF2B5EF4-FFF2-40B4-BE49-F238E27FC236}">
                <a16:creationId xmlns:a16="http://schemas.microsoft.com/office/drawing/2014/main" id="{27B107E3-2F01-4FF6-8E15-6AF56BB499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9927" y="1773898"/>
            <a:ext cx="685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" name="Oval 59">
            <a:extLst>
              <a:ext uri="{FF2B5EF4-FFF2-40B4-BE49-F238E27FC236}">
                <a16:creationId xmlns:a16="http://schemas.microsoft.com/office/drawing/2014/main" id="{A1F81C6C-57E0-450D-81A3-2F4590000C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6923" y="1788186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" name="Oval 60">
            <a:extLst>
              <a:ext uri="{FF2B5EF4-FFF2-40B4-BE49-F238E27FC236}">
                <a16:creationId xmlns:a16="http://schemas.microsoft.com/office/drawing/2014/main" id="{4D66E6B4-1091-419C-9C83-A54F878BD1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9309" y="1835811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" name="Oval 61">
            <a:extLst>
              <a:ext uri="{FF2B5EF4-FFF2-40B4-BE49-F238E27FC236}">
                <a16:creationId xmlns:a16="http://schemas.microsoft.com/office/drawing/2014/main" id="{BAA2371B-E1A6-4E65-BFCC-D78D5A3FC1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7498" y="1859623"/>
            <a:ext cx="67159" cy="77788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" name="Oval 62">
            <a:extLst>
              <a:ext uri="{FF2B5EF4-FFF2-40B4-BE49-F238E27FC236}">
                <a16:creationId xmlns:a16="http://schemas.microsoft.com/office/drawing/2014/main" id="{F8375989-38DA-4341-AC2D-B5E02DC6D0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4288" y="1869148"/>
            <a:ext cx="67159" cy="77788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" name="Oval 63">
            <a:extLst>
              <a:ext uri="{FF2B5EF4-FFF2-40B4-BE49-F238E27FC236}">
                <a16:creationId xmlns:a16="http://schemas.microsoft.com/office/drawing/2014/main" id="{A2381A7F-CD66-4F9C-9910-0F157A0A40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9181" y="1627848"/>
            <a:ext cx="68559" cy="77788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" name="Oval 64">
            <a:extLst>
              <a:ext uri="{FF2B5EF4-FFF2-40B4-BE49-F238E27FC236}">
                <a16:creationId xmlns:a16="http://schemas.microsoft.com/office/drawing/2014/main" id="{EBDA8BB9-CCE2-4A11-93DF-C51ED597B4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9345" y="1611973"/>
            <a:ext cx="67159" cy="77788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" name="Oval 65">
            <a:extLst>
              <a:ext uri="{FF2B5EF4-FFF2-40B4-BE49-F238E27FC236}">
                <a16:creationId xmlns:a16="http://schemas.microsoft.com/office/drawing/2014/main" id="{38FB5BB9-6BBC-49CB-8C3B-909F572B4C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479" y="1692936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" name="Oval 66">
            <a:extLst>
              <a:ext uri="{FF2B5EF4-FFF2-40B4-BE49-F238E27FC236}">
                <a16:creationId xmlns:a16="http://schemas.microsoft.com/office/drawing/2014/main" id="{BE81C66E-D136-4F97-A2F4-CB384DA90A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9053" y="1710398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Oval 67">
            <a:extLst>
              <a:ext uri="{FF2B5EF4-FFF2-40B4-BE49-F238E27FC236}">
                <a16:creationId xmlns:a16="http://schemas.microsoft.com/office/drawing/2014/main" id="{F96432FE-CEEB-4D45-BD26-25EBDD148E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5389" y="1751673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" name="Oval 68">
            <a:extLst>
              <a:ext uri="{FF2B5EF4-FFF2-40B4-BE49-F238E27FC236}">
                <a16:creationId xmlns:a16="http://schemas.microsoft.com/office/drawing/2014/main" id="{BBF85BA8-B2B9-49F6-B979-9D3F5E9D8E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8763" y="1726273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" name="Oval 69">
            <a:extLst>
              <a:ext uri="{FF2B5EF4-FFF2-40B4-BE49-F238E27FC236}">
                <a16:creationId xmlns:a16="http://schemas.microsoft.com/office/drawing/2014/main" id="{A2283342-54EE-4C6A-B320-0F435F5114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3286" y="1526248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" name="Oval 70">
            <a:extLst>
              <a:ext uri="{FF2B5EF4-FFF2-40B4-BE49-F238E27FC236}">
                <a16:creationId xmlns:a16="http://schemas.microsoft.com/office/drawing/2014/main" id="{666E03BE-30C9-40AE-92AB-D70602CE6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5055" y="1415123"/>
            <a:ext cx="67159" cy="77788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" name="Oval 71">
            <a:extLst>
              <a:ext uri="{FF2B5EF4-FFF2-40B4-BE49-F238E27FC236}">
                <a16:creationId xmlns:a16="http://schemas.microsoft.com/office/drawing/2014/main" id="{DBEC3951-0C88-4BCA-B95C-4410D67DF2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3571" y="1826286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6" name="Oval 72">
            <a:extLst>
              <a:ext uri="{FF2B5EF4-FFF2-40B4-BE49-F238E27FC236}">
                <a16:creationId xmlns:a16="http://schemas.microsoft.com/office/drawing/2014/main" id="{81B6D63C-6A95-4090-B8C5-6B84236B5E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4970" y="1831048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7" name="Oval 73">
            <a:extLst>
              <a:ext uri="{FF2B5EF4-FFF2-40B4-BE49-F238E27FC236}">
                <a16:creationId xmlns:a16="http://schemas.microsoft.com/office/drawing/2014/main" id="{FBE73413-BCC0-44FE-B2EC-71668BFA84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4928" y="1946936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8" name="Oval 74">
            <a:extLst>
              <a:ext uri="{FF2B5EF4-FFF2-40B4-BE49-F238E27FC236}">
                <a16:creationId xmlns:a16="http://schemas.microsoft.com/office/drawing/2014/main" id="{9F8AED89-79DC-4B15-9207-9145EAF64C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9125" y="1950111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9" name="Oval 75">
            <a:extLst>
              <a:ext uri="{FF2B5EF4-FFF2-40B4-BE49-F238E27FC236}">
                <a16:creationId xmlns:a16="http://schemas.microsoft.com/office/drawing/2014/main" id="{4DC66E1E-0A2D-4F33-A4C2-CEE592BF37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4019" y="1765961"/>
            <a:ext cx="67159" cy="77788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0" name="Oval 76">
            <a:extLst>
              <a:ext uri="{FF2B5EF4-FFF2-40B4-BE49-F238E27FC236}">
                <a16:creationId xmlns:a16="http://schemas.microsoft.com/office/drawing/2014/main" id="{5948861F-0D0E-46E4-8F8B-9D96980A00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0808" y="1718336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1" name="Oval 77">
            <a:extLst>
              <a:ext uri="{FF2B5EF4-FFF2-40B4-BE49-F238E27FC236}">
                <a16:creationId xmlns:a16="http://schemas.microsoft.com/office/drawing/2014/main" id="{FFC93195-F40A-4085-9B30-BC663FAFBC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3195" y="1656423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" name="Oval 78">
            <a:extLst>
              <a:ext uri="{FF2B5EF4-FFF2-40B4-BE49-F238E27FC236}">
                <a16:creationId xmlns:a16="http://schemas.microsoft.com/office/drawing/2014/main" id="{0F39F761-1989-4E8A-A0CD-BCECCE39EB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6568" y="1573873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" name="Oval 79">
            <a:extLst>
              <a:ext uri="{FF2B5EF4-FFF2-40B4-BE49-F238E27FC236}">
                <a16:creationId xmlns:a16="http://schemas.microsoft.com/office/drawing/2014/main" id="{F63EC1A2-39F9-4072-9C52-45D49D7367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2164" y="1567523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" name="Oval 80">
            <a:extLst>
              <a:ext uri="{FF2B5EF4-FFF2-40B4-BE49-F238E27FC236}">
                <a16:creationId xmlns:a16="http://schemas.microsoft.com/office/drawing/2014/main" id="{7A67CE64-8477-4C81-A376-9CD9055D2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937" y="1537361"/>
            <a:ext cx="67159" cy="77788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" name="Oval 81">
            <a:extLst>
              <a:ext uri="{FF2B5EF4-FFF2-40B4-BE49-F238E27FC236}">
                <a16:creationId xmlns:a16="http://schemas.microsoft.com/office/drawing/2014/main" id="{0F0F7ACD-ADB8-4E5C-B85F-D4A3CBC6A4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3315" y="1529423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6" name="Oval 82">
            <a:extLst>
              <a:ext uri="{FF2B5EF4-FFF2-40B4-BE49-F238E27FC236}">
                <a16:creationId xmlns:a16="http://schemas.microsoft.com/office/drawing/2014/main" id="{E4E2B050-9D35-4117-B33D-1756B18821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0474" y="1561173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" name="Oval 83">
            <a:extLst>
              <a:ext uri="{FF2B5EF4-FFF2-40B4-BE49-F238E27FC236}">
                <a16:creationId xmlns:a16="http://schemas.microsoft.com/office/drawing/2014/main" id="{307B82CA-8E1E-44BC-BA9D-83FF188FE4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7264" y="1597686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8" name="Oval 84">
            <a:extLst>
              <a:ext uri="{FF2B5EF4-FFF2-40B4-BE49-F238E27FC236}">
                <a16:creationId xmlns:a16="http://schemas.microsoft.com/office/drawing/2014/main" id="{C2712EE0-0C25-449A-990C-90C88778C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4423" y="1675473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9" name="Oval 85">
            <a:extLst>
              <a:ext uri="{FF2B5EF4-FFF2-40B4-BE49-F238E27FC236}">
                <a16:creationId xmlns:a16="http://schemas.microsoft.com/office/drawing/2014/main" id="{576A0A90-F4B9-451B-9D43-F819FD6C49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7093" y="1802473"/>
            <a:ext cx="67159" cy="77788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0" name="Oval 86">
            <a:extLst>
              <a:ext uri="{FF2B5EF4-FFF2-40B4-BE49-F238E27FC236}">
                <a16:creationId xmlns:a16="http://schemas.microsoft.com/office/drawing/2014/main" id="{1701DFED-8BC6-4BA5-868C-AD5C3800EB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8081" y="1831048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1" name="Oval 87">
            <a:extLst>
              <a:ext uri="{FF2B5EF4-FFF2-40B4-BE49-F238E27FC236}">
                <a16:creationId xmlns:a16="http://schemas.microsoft.com/office/drawing/2014/main" id="{BB1CBC0E-C79A-4751-A496-FE770257DE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0425" y="1805648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2" name="Oval 88">
            <a:extLst>
              <a:ext uri="{FF2B5EF4-FFF2-40B4-BE49-F238E27FC236}">
                <a16:creationId xmlns:a16="http://schemas.microsoft.com/office/drawing/2014/main" id="{A86D4EFC-383C-43BD-BA69-14217ADFE4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7953" y="1475448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3" name="Oval 89">
            <a:extLst>
              <a:ext uri="{FF2B5EF4-FFF2-40B4-BE49-F238E27FC236}">
                <a16:creationId xmlns:a16="http://schemas.microsoft.com/office/drawing/2014/main" id="{7501851A-7DA1-490D-BFCC-06C3D8BE73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3919" y="1470686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4" name="Oval 90">
            <a:extLst>
              <a:ext uri="{FF2B5EF4-FFF2-40B4-BE49-F238E27FC236}">
                <a16:creationId xmlns:a16="http://schemas.microsoft.com/office/drawing/2014/main" id="{8343B6FD-D5E0-4E6B-9886-B63B59E66A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1696" y="1531011"/>
            <a:ext cx="67159" cy="77788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" name="Oval 91">
            <a:extLst>
              <a:ext uri="{FF2B5EF4-FFF2-40B4-BE49-F238E27FC236}">
                <a16:creationId xmlns:a16="http://schemas.microsoft.com/office/drawing/2014/main" id="{4FAF73FF-A8EE-4812-80B0-4B8750EAEC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3053" y="1677061"/>
            <a:ext cx="6715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6" name="Freeform 92">
            <a:extLst>
              <a:ext uri="{FF2B5EF4-FFF2-40B4-BE49-F238E27FC236}">
                <a16:creationId xmlns:a16="http://schemas.microsoft.com/office/drawing/2014/main" id="{9F15BB94-F807-4192-B503-97C4DF2D36F8}"/>
              </a:ext>
            </a:extLst>
          </p:cNvPr>
          <p:cNvSpPr>
            <a:spLocks/>
          </p:cNvSpPr>
          <p:nvPr/>
        </p:nvSpPr>
        <p:spPr bwMode="auto">
          <a:xfrm>
            <a:off x="1176163" y="1478623"/>
            <a:ext cx="3390136" cy="544513"/>
          </a:xfrm>
          <a:custGeom>
            <a:avLst/>
            <a:gdLst>
              <a:gd name="T0" fmla="*/ 38 w 2423"/>
              <a:gd name="T1" fmla="*/ 146 h 343"/>
              <a:gd name="T2" fmla="*/ 85 w 2423"/>
              <a:gd name="T3" fmla="*/ 235 h 343"/>
              <a:gd name="T4" fmla="*/ 133 w 2423"/>
              <a:gd name="T5" fmla="*/ 247 h 343"/>
              <a:gd name="T6" fmla="*/ 180 w 2423"/>
              <a:gd name="T7" fmla="*/ 71 h 343"/>
              <a:gd name="T8" fmla="*/ 228 w 2423"/>
              <a:gd name="T9" fmla="*/ 195 h 343"/>
              <a:gd name="T10" fmla="*/ 275 w 2423"/>
              <a:gd name="T11" fmla="*/ 161 h 343"/>
              <a:gd name="T12" fmla="*/ 323 w 2423"/>
              <a:gd name="T13" fmla="*/ 115 h 343"/>
              <a:gd name="T14" fmla="*/ 370 w 2423"/>
              <a:gd name="T15" fmla="*/ 189 h 343"/>
              <a:gd name="T16" fmla="*/ 418 w 2423"/>
              <a:gd name="T17" fmla="*/ 103 h 343"/>
              <a:gd name="T18" fmla="*/ 465 w 2423"/>
              <a:gd name="T19" fmla="*/ 124 h 343"/>
              <a:gd name="T20" fmla="*/ 513 w 2423"/>
              <a:gd name="T21" fmla="*/ 235 h 343"/>
              <a:gd name="T22" fmla="*/ 560 w 2423"/>
              <a:gd name="T23" fmla="*/ 103 h 343"/>
              <a:gd name="T24" fmla="*/ 608 w 2423"/>
              <a:gd name="T25" fmla="*/ 8 h 343"/>
              <a:gd name="T26" fmla="*/ 655 w 2423"/>
              <a:gd name="T27" fmla="*/ 284 h 343"/>
              <a:gd name="T28" fmla="*/ 703 w 2423"/>
              <a:gd name="T29" fmla="*/ 21 h 343"/>
              <a:gd name="T30" fmla="*/ 750 w 2423"/>
              <a:gd name="T31" fmla="*/ 149 h 343"/>
              <a:gd name="T32" fmla="*/ 798 w 2423"/>
              <a:gd name="T33" fmla="*/ 253 h 343"/>
              <a:gd name="T34" fmla="*/ 845 w 2423"/>
              <a:gd name="T35" fmla="*/ 126 h 343"/>
              <a:gd name="T36" fmla="*/ 893 w 2423"/>
              <a:gd name="T37" fmla="*/ 166 h 343"/>
              <a:gd name="T38" fmla="*/ 940 w 2423"/>
              <a:gd name="T39" fmla="*/ 122 h 343"/>
              <a:gd name="T40" fmla="*/ 988 w 2423"/>
              <a:gd name="T41" fmla="*/ 99 h 343"/>
              <a:gd name="T42" fmla="*/ 1035 w 2423"/>
              <a:gd name="T43" fmla="*/ 164 h 343"/>
              <a:gd name="T44" fmla="*/ 1083 w 2423"/>
              <a:gd name="T45" fmla="*/ 188 h 343"/>
              <a:gd name="T46" fmla="*/ 1130 w 2423"/>
              <a:gd name="T47" fmla="*/ 137 h 343"/>
              <a:gd name="T48" fmla="*/ 1178 w 2423"/>
              <a:gd name="T49" fmla="*/ 193 h 343"/>
              <a:gd name="T50" fmla="*/ 1225 w 2423"/>
              <a:gd name="T51" fmla="*/ 200 h 343"/>
              <a:gd name="T52" fmla="*/ 1273 w 2423"/>
              <a:gd name="T53" fmla="*/ 131 h 343"/>
              <a:gd name="T54" fmla="*/ 1320 w 2423"/>
              <a:gd name="T55" fmla="*/ 0 h 343"/>
              <a:gd name="T56" fmla="*/ 1368 w 2423"/>
              <a:gd name="T57" fmla="*/ 185 h 343"/>
              <a:gd name="T58" fmla="*/ 1416 w 2423"/>
              <a:gd name="T59" fmla="*/ 194 h 343"/>
              <a:gd name="T60" fmla="*/ 1463 w 2423"/>
              <a:gd name="T61" fmla="*/ 314 h 343"/>
              <a:gd name="T62" fmla="*/ 1510 w 2423"/>
              <a:gd name="T63" fmla="*/ 92 h 343"/>
              <a:gd name="T64" fmla="*/ 1558 w 2423"/>
              <a:gd name="T65" fmla="*/ 124 h 343"/>
              <a:gd name="T66" fmla="*/ 1606 w 2423"/>
              <a:gd name="T67" fmla="*/ 204 h 343"/>
              <a:gd name="T68" fmla="*/ 1653 w 2423"/>
              <a:gd name="T69" fmla="*/ 100 h 343"/>
              <a:gd name="T70" fmla="*/ 1700 w 2423"/>
              <a:gd name="T71" fmla="*/ 64 h 343"/>
              <a:gd name="T72" fmla="*/ 1748 w 2423"/>
              <a:gd name="T73" fmla="*/ 145 h 343"/>
              <a:gd name="T74" fmla="*/ 1796 w 2423"/>
              <a:gd name="T75" fmla="*/ 119 h 343"/>
              <a:gd name="T76" fmla="*/ 1843 w 2423"/>
              <a:gd name="T77" fmla="*/ 186 h 343"/>
              <a:gd name="T78" fmla="*/ 1891 w 2423"/>
              <a:gd name="T79" fmla="*/ 145 h 343"/>
              <a:gd name="T80" fmla="*/ 1938 w 2423"/>
              <a:gd name="T81" fmla="*/ 125 h 343"/>
              <a:gd name="T82" fmla="*/ 1986 w 2423"/>
              <a:gd name="T83" fmla="*/ 234 h 343"/>
              <a:gd name="T84" fmla="*/ 2033 w 2423"/>
              <a:gd name="T85" fmla="*/ 99 h 343"/>
              <a:gd name="T86" fmla="*/ 2081 w 2423"/>
              <a:gd name="T87" fmla="*/ 248 h 343"/>
              <a:gd name="T88" fmla="*/ 2128 w 2423"/>
              <a:gd name="T89" fmla="*/ 148 h 343"/>
              <a:gd name="T90" fmla="*/ 2176 w 2423"/>
              <a:gd name="T91" fmla="*/ 41 h 343"/>
              <a:gd name="T92" fmla="*/ 2223 w 2423"/>
              <a:gd name="T93" fmla="*/ 114 h 343"/>
              <a:gd name="T94" fmla="*/ 2271 w 2423"/>
              <a:gd name="T95" fmla="*/ 139 h 343"/>
              <a:gd name="T96" fmla="*/ 2318 w 2423"/>
              <a:gd name="T97" fmla="*/ 166 h 343"/>
              <a:gd name="T98" fmla="*/ 2366 w 2423"/>
              <a:gd name="T99" fmla="*/ 155 h 343"/>
              <a:gd name="T100" fmla="*/ 2413 w 2423"/>
              <a:gd name="T101" fmla="*/ 152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423" h="343">
                <a:moveTo>
                  <a:pt x="0" y="165"/>
                </a:moveTo>
                <a:lnTo>
                  <a:pt x="9" y="170"/>
                </a:lnTo>
                <a:lnTo>
                  <a:pt x="19" y="173"/>
                </a:lnTo>
                <a:lnTo>
                  <a:pt x="28" y="165"/>
                </a:lnTo>
                <a:lnTo>
                  <a:pt x="38" y="146"/>
                </a:lnTo>
                <a:lnTo>
                  <a:pt x="47" y="138"/>
                </a:lnTo>
                <a:lnTo>
                  <a:pt x="57" y="147"/>
                </a:lnTo>
                <a:lnTo>
                  <a:pt x="66" y="174"/>
                </a:lnTo>
                <a:lnTo>
                  <a:pt x="76" y="206"/>
                </a:lnTo>
                <a:lnTo>
                  <a:pt x="85" y="235"/>
                </a:lnTo>
                <a:lnTo>
                  <a:pt x="95" y="252"/>
                </a:lnTo>
                <a:lnTo>
                  <a:pt x="104" y="253"/>
                </a:lnTo>
                <a:lnTo>
                  <a:pt x="114" y="254"/>
                </a:lnTo>
                <a:lnTo>
                  <a:pt x="123" y="254"/>
                </a:lnTo>
                <a:lnTo>
                  <a:pt x="133" y="247"/>
                </a:lnTo>
                <a:lnTo>
                  <a:pt x="142" y="204"/>
                </a:lnTo>
                <a:lnTo>
                  <a:pt x="152" y="155"/>
                </a:lnTo>
                <a:lnTo>
                  <a:pt x="161" y="112"/>
                </a:lnTo>
                <a:lnTo>
                  <a:pt x="171" y="82"/>
                </a:lnTo>
                <a:lnTo>
                  <a:pt x="180" y="71"/>
                </a:lnTo>
                <a:lnTo>
                  <a:pt x="190" y="78"/>
                </a:lnTo>
                <a:lnTo>
                  <a:pt x="199" y="100"/>
                </a:lnTo>
                <a:lnTo>
                  <a:pt x="209" y="132"/>
                </a:lnTo>
                <a:lnTo>
                  <a:pt x="218" y="166"/>
                </a:lnTo>
                <a:lnTo>
                  <a:pt x="228" y="195"/>
                </a:lnTo>
                <a:lnTo>
                  <a:pt x="237" y="214"/>
                </a:lnTo>
                <a:lnTo>
                  <a:pt x="247" y="219"/>
                </a:lnTo>
                <a:lnTo>
                  <a:pt x="256" y="210"/>
                </a:lnTo>
                <a:lnTo>
                  <a:pt x="266" y="189"/>
                </a:lnTo>
                <a:lnTo>
                  <a:pt x="275" y="161"/>
                </a:lnTo>
                <a:lnTo>
                  <a:pt x="285" y="132"/>
                </a:lnTo>
                <a:lnTo>
                  <a:pt x="294" y="107"/>
                </a:lnTo>
                <a:lnTo>
                  <a:pt x="304" y="94"/>
                </a:lnTo>
                <a:lnTo>
                  <a:pt x="313" y="93"/>
                </a:lnTo>
                <a:lnTo>
                  <a:pt x="323" y="115"/>
                </a:lnTo>
                <a:lnTo>
                  <a:pt x="332" y="147"/>
                </a:lnTo>
                <a:lnTo>
                  <a:pt x="342" y="177"/>
                </a:lnTo>
                <a:lnTo>
                  <a:pt x="351" y="198"/>
                </a:lnTo>
                <a:lnTo>
                  <a:pt x="361" y="202"/>
                </a:lnTo>
                <a:lnTo>
                  <a:pt x="370" y="189"/>
                </a:lnTo>
                <a:lnTo>
                  <a:pt x="380" y="163"/>
                </a:lnTo>
                <a:lnTo>
                  <a:pt x="389" y="130"/>
                </a:lnTo>
                <a:lnTo>
                  <a:pt x="399" y="112"/>
                </a:lnTo>
                <a:lnTo>
                  <a:pt x="408" y="106"/>
                </a:lnTo>
                <a:lnTo>
                  <a:pt x="418" y="103"/>
                </a:lnTo>
                <a:lnTo>
                  <a:pt x="427" y="105"/>
                </a:lnTo>
                <a:lnTo>
                  <a:pt x="437" y="114"/>
                </a:lnTo>
                <a:lnTo>
                  <a:pt x="446" y="120"/>
                </a:lnTo>
                <a:lnTo>
                  <a:pt x="456" y="123"/>
                </a:lnTo>
                <a:lnTo>
                  <a:pt x="465" y="124"/>
                </a:lnTo>
                <a:lnTo>
                  <a:pt x="475" y="127"/>
                </a:lnTo>
                <a:lnTo>
                  <a:pt x="484" y="137"/>
                </a:lnTo>
                <a:lnTo>
                  <a:pt x="494" y="166"/>
                </a:lnTo>
                <a:lnTo>
                  <a:pt x="503" y="203"/>
                </a:lnTo>
                <a:lnTo>
                  <a:pt x="513" y="235"/>
                </a:lnTo>
                <a:lnTo>
                  <a:pt x="522" y="251"/>
                </a:lnTo>
                <a:lnTo>
                  <a:pt x="532" y="247"/>
                </a:lnTo>
                <a:lnTo>
                  <a:pt x="541" y="217"/>
                </a:lnTo>
                <a:lnTo>
                  <a:pt x="551" y="167"/>
                </a:lnTo>
                <a:lnTo>
                  <a:pt x="560" y="103"/>
                </a:lnTo>
                <a:lnTo>
                  <a:pt x="570" y="40"/>
                </a:lnTo>
                <a:lnTo>
                  <a:pt x="579" y="13"/>
                </a:lnTo>
                <a:lnTo>
                  <a:pt x="589" y="9"/>
                </a:lnTo>
                <a:lnTo>
                  <a:pt x="598" y="6"/>
                </a:lnTo>
                <a:lnTo>
                  <a:pt x="608" y="8"/>
                </a:lnTo>
                <a:lnTo>
                  <a:pt x="617" y="90"/>
                </a:lnTo>
                <a:lnTo>
                  <a:pt x="627" y="178"/>
                </a:lnTo>
                <a:lnTo>
                  <a:pt x="636" y="251"/>
                </a:lnTo>
                <a:lnTo>
                  <a:pt x="646" y="289"/>
                </a:lnTo>
                <a:lnTo>
                  <a:pt x="655" y="284"/>
                </a:lnTo>
                <a:lnTo>
                  <a:pt x="665" y="239"/>
                </a:lnTo>
                <a:lnTo>
                  <a:pt x="674" y="164"/>
                </a:lnTo>
                <a:lnTo>
                  <a:pt x="684" y="82"/>
                </a:lnTo>
                <a:lnTo>
                  <a:pt x="693" y="27"/>
                </a:lnTo>
                <a:lnTo>
                  <a:pt x="703" y="21"/>
                </a:lnTo>
                <a:lnTo>
                  <a:pt x="712" y="36"/>
                </a:lnTo>
                <a:lnTo>
                  <a:pt x="722" y="63"/>
                </a:lnTo>
                <a:lnTo>
                  <a:pt x="731" y="94"/>
                </a:lnTo>
                <a:lnTo>
                  <a:pt x="741" y="123"/>
                </a:lnTo>
                <a:lnTo>
                  <a:pt x="750" y="149"/>
                </a:lnTo>
                <a:lnTo>
                  <a:pt x="760" y="170"/>
                </a:lnTo>
                <a:lnTo>
                  <a:pt x="769" y="188"/>
                </a:lnTo>
                <a:lnTo>
                  <a:pt x="779" y="207"/>
                </a:lnTo>
                <a:lnTo>
                  <a:pt x="788" y="237"/>
                </a:lnTo>
                <a:lnTo>
                  <a:pt x="798" y="253"/>
                </a:lnTo>
                <a:lnTo>
                  <a:pt x="807" y="259"/>
                </a:lnTo>
                <a:lnTo>
                  <a:pt x="817" y="255"/>
                </a:lnTo>
                <a:lnTo>
                  <a:pt x="826" y="211"/>
                </a:lnTo>
                <a:lnTo>
                  <a:pt x="836" y="164"/>
                </a:lnTo>
                <a:lnTo>
                  <a:pt x="845" y="126"/>
                </a:lnTo>
                <a:lnTo>
                  <a:pt x="855" y="104"/>
                </a:lnTo>
                <a:lnTo>
                  <a:pt x="864" y="102"/>
                </a:lnTo>
                <a:lnTo>
                  <a:pt x="874" y="116"/>
                </a:lnTo>
                <a:lnTo>
                  <a:pt x="883" y="140"/>
                </a:lnTo>
                <a:lnTo>
                  <a:pt x="893" y="166"/>
                </a:lnTo>
                <a:lnTo>
                  <a:pt x="902" y="185"/>
                </a:lnTo>
                <a:lnTo>
                  <a:pt x="912" y="190"/>
                </a:lnTo>
                <a:lnTo>
                  <a:pt x="921" y="179"/>
                </a:lnTo>
                <a:lnTo>
                  <a:pt x="931" y="154"/>
                </a:lnTo>
                <a:lnTo>
                  <a:pt x="940" y="122"/>
                </a:lnTo>
                <a:lnTo>
                  <a:pt x="950" y="108"/>
                </a:lnTo>
                <a:lnTo>
                  <a:pt x="960" y="98"/>
                </a:lnTo>
                <a:lnTo>
                  <a:pt x="969" y="91"/>
                </a:lnTo>
                <a:lnTo>
                  <a:pt x="978" y="88"/>
                </a:lnTo>
                <a:lnTo>
                  <a:pt x="988" y="99"/>
                </a:lnTo>
                <a:lnTo>
                  <a:pt x="997" y="126"/>
                </a:lnTo>
                <a:lnTo>
                  <a:pt x="1007" y="151"/>
                </a:lnTo>
                <a:lnTo>
                  <a:pt x="1016" y="166"/>
                </a:lnTo>
                <a:lnTo>
                  <a:pt x="1026" y="170"/>
                </a:lnTo>
                <a:lnTo>
                  <a:pt x="1035" y="164"/>
                </a:lnTo>
                <a:lnTo>
                  <a:pt x="1045" y="154"/>
                </a:lnTo>
                <a:lnTo>
                  <a:pt x="1054" y="144"/>
                </a:lnTo>
                <a:lnTo>
                  <a:pt x="1064" y="146"/>
                </a:lnTo>
                <a:lnTo>
                  <a:pt x="1073" y="166"/>
                </a:lnTo>
                <a:lnTo>
                  <a:pt x="1083" y="188"/>
                </a:lnTo>
                <a:lnTo>
                  <a:pt x="1092" y="201"/>
                </a:lnTo>
                <a:lnTo>
                  <a:pt x="1102" y="185"/>
                </a:lnTo>
                <a:lnTo>
                  <a:pt x="1111" y="164"/>
                </a:lnTo>
                <a:lnTo>
                  <a:pt x="1121" y="145"/>
                </a:lnTo>
                <a:lnTo>
                  <a:pt x="1130" y="137"/>
                </a:lnTo>
                <a:lnTo>
                  <a:pt x="1140" y="141"/>
                </a:lnTo>
                <a:lnTo>
                  <a:pt x="1150" y="157"/>
                </a:lnTo>
                <a:lnTo>
                  <a:pt x="1159" y="181"/>
                </a:lnTo>
                <a:lnTo>
                  <a:pt x="1169" y="201"/>
                </a:lnTo>
                <a:lnTo>
                  <a:pt x="1178" y="193"/>
                </a:lnTo>
                <a:lnTo>
                  <a:pt x="1188" y="185"/>
                </a:lnTo>
                <a:lnTo>
                  <a:pt x="1197" y="182"/>
                </a:lnTo>
                <a:lnTo>
                  <a:pt x="1206" y="181"/>
                </a:lnTo>
                <a:lnTo>
                  <a:pt x="1216" y="188"/>
                </a:lnTo>
                <a:lnTo>
                  <a:pt x="1225" y="200"/>
                </a:lnTo>
                <a:lnTo>
                  <a:pt x="1235" y="212"/>
                </a:lnTo>
                <a:lnTo>
                  <a:pt x="1244" y="217"/>
                </a:lnTo>
                <a:lnTo>
                  <a:pt x="1254" y="206"/>
                </a:lnTo>
                <a:lnTo>
                  <a:pt x="1263" y="177"/>
                </a:lnTo>
                <a:lnTo>
                  <a:pt x="1273" y="131"/>
                </a:lnTo>
                <a:lnTo>
                  <a:pt x="1282" y="74"/>
                </a:lnTo>
                <a:lnTo>
                  <a:pt x="1292" y="33"/>
                </a:lnTo>
                <a:lnTo>
                  <a:pt x="1301" y="15"/>
                </a:lnTo>
                <a:lnTo>
                  <a:pt x="1311" y="3"/>
                </a:lnTo>
                <a:lnTo>
                  <a:pt x="1320" y="0"/>
                </a:lnTo>
                <a:lnTo>
                  <a:pt x="1330" y="37"/>
                </a:lnTo>
                <a:lnTo>
                  <a:pt x="1340" y="96"/>
                </a:lnTo>
                <a:lnTo>
                  <a:pt x="1349" y="146"/>
                </a:lnTo>
                <a:lnTo>
                  <a:pt x="1359" y="176"/>
                </a:lnTo>
                <a:lnTo>
                  <a:pt x="1368" y="185"/>
                </a:lnTo>
                <a:lnTo>
                  <a:pt x="1378" y="179"/>
                </a:lnTo>
                <a:lnTo>
                  <a:pt x="1387" y="168"/>
                </a:lnTo>
                <a:lnTo>
                  <a:pt x="1397" y="162"/>
                </a:lnTo>
                <a:lnTo>
                  <a:pt x="1406" y="169"/>
                </a:lnTo>
                <a:lnTo>
                  <a:pt x="1416" y="194"/>
                </a:lnTo>
                <a:lnTo>
                  <a:pt x="1425" y="228"/>
                </a:lnTo>
                <a:lnTo>
                  <a:pt x="1435" y="229"/>
                </a:lnTo>
                <a:lnTo>
                  <a:pt x="1444" y="245"/>
                </a:lnTo>
                <a:lnTo>
                  <a:pt x="1453" y="276"/>
                </a:lnTo>
                <a:lnTo>
                  <a:pt x="1463" y="314"/>
                </a:lnTo>
                <a:lnTo>
                  <a:pt x="1472" y="343"/>
                </a:lnTo>
                <a:lnTo>
                  <a:pt x="1482" y="309"/>
                </a:lnTo>
                <a:lnTo>
                  <a:pt x="1491" y="235"/>
                </a:lnTo>
                <a:lnTo>
                  <a:pt x="1501" y="158"/>
                </a:lnTo>
                <a:lnTo>
                  <a:pt x="1510" y="92"/>
                </a:lnTo>
                <a:lnTo>
                  <a:pt x="1520" y="49"/>
                </a:lnTo>
                <a:lnTo>
                  <a:pt x="1530" y="35"/>
                </a:lnTo>
                <a:lnTo>
                  <a:pt x="1539" y="47"/>
                </a:lnTo>
                <a:lnTo>
                  <a:pt x="1549" y="81"/>
                </a:lnTo>
                <a:lnTo>
                  <a:pt x="1558" y="124"/>
                </a:lnTo>
                <a:lnTo>
                  <a:pt x="1568" y="168"/>
                </a:lnTo>
                <a:lnTo>
                  <a:pt x="1577" y="202"/>
                </a:lnTo>
                <a:lnTo>
                  <a:pt x="1587" y="219"/>
                </a:lnTo>
                <a:lnTo>
                  <a:pt x="1596" y="219"/>
                </a:lnTo>
                <a:lnTo>
                  <a:pt x="1606" y="204"/>
                </a:lnTo>
                <a:lnTo>
                  <a:pt x="1615" y="181"/>
                </a:lnTo>
                <a:lnTo>
                  <a:pt x="1625" y="155"/>
                </a:lnTo>
                <a:lnTo>
                  <a:pt x="1634" y="132"/>
                </a:lnTo>
                <a:lnTo>
                  <a:pt x="1644" y="117"/>
                </a:lnTo>
                <a:lnTo>
                  <a:pt x="1653" y="100"/>
                </a:lnTo>
                <a:lnTo>
                  <a:pt x="1663" y="87"/>
                </a:lnTo>
                <a:lnTo>
                  <a:pt x="1672" y="93"/>
                </a:lnTo>
                <a:lnTo>
                  <a:pt x="1682" y="87"/>
                </a:lnTo>
                <a:lnTo>
                  <a:pt x="1691" y="71"/>
                </a:lnTo>
                <a:lnTo>
                  <a:pt x="1700" y="64"/>
                </a:lnTo>
                <a:lnTo>
                  <a:pt x="1710" y="77"/>
                </a:lnTo>
                <a:lnTo>
                  <a:pt x="1719" y="85"/>
                </a:lnTo>
                <a:lnTo>
                  <a:pt x="1729" y="111"/>
                </a:lnTo>
                <a:lnTo>
                  <a:pt x="1739" y="139"/>
                </a:lnTo>
                <a:lnTo>
                  <a:pt x="1748" y="145"/>
                </a:lnTo>
                <a:lnTo>
                  <a:pt x="1758" y="130"/>
                </a:lnTo>
                <a:lnTo>
                  <a:pt x="1767" y="101"/>
                </a:lnTo>
                <a:lnTo>
                  <a:pt x="1777" y="90"/>
                </a:lnTo>
                <a:lnTo>
                  <a:pt x="1786" y="99"/>
                </a:lnTo>
                <a:lnTo>
                  <a:pt x="1796" y="119"/>
                </a:lnTo>
                <a:lnTo>
                  <a:pt x="1805" y="139"/>
                </a:lnTo>
                <a:lnTo>
                  <a:pt x="1815" y="155"/>
                </a:lnTo>
                <a:lnTo>
                  <a:pt x="1824" y="165"/>
                </a:lnTo>
                <a:lnTo>
                  <a:pt x="1834" y="174"/>
                </a:lnTo>
                <a:lnTo>
                  <a:pt x="1843" y="186"/>
                </a:lnTo>
                <a:lnTo>
                  <a:pt x="1853" y="191"/>
                </a:lnTo>
                <a:lnTo>
                  <a:pt x="1862" y="189"/>
                </a:lnTo>
                <a:lnTo>
                  <a:pt x="1872" y="179"/>
                </a:lnTo>
                <a:lnTo>
                  <a:pt x="1881" y="164"/>
                </a:lnTo>
                <a:lnTo>
                  <a:pt x="1891" y="145"/>
                </a:lnTo>
                <a:lnTo>
                  <a:pt x="1900" y="126"/>
                </a:lnTo>
                <a:lnTo>
                  <a:pt x="1910" y="112"/>
                </a:lnTo>
                <a:lnTo>
                  <a:pt x="1919" y="106"/>
                </a:lnTo>
                <a:lnTo>
                  <a:pt x="1929" y="110"/>
                </a:lnTo>
                <a:lnTo>
                  <a:pt x="1938" y="125"/>
                </a:lnTo>
                <a:lnTo>
                  <a:pt x="1948" y="149"/>
                </a:lnTo>
                <a:lnTo>
                  <a:pt x="1957" y="177"/>
                </a:lnTo>
                <a:lnTo>
                  <a:pt x="1967" y="205"/>
                </a:lnTo>
                <a:lnTo>
                  <a:pt x="1976" y="226"/>
                </a:lnTo>
                <a:lnTo>
                  <a:pt x="1986" y="234"/>
                </a:lnTo>
                <a:lnTo>
                  <a:pt x="1995" y="223"/>
                </a:lnTo>
                <a:lnTo>
                  <a:pt x="2005" y="184"/>
                </a:lnTo>
                <a:lnTo>
                  <a:pt x="2014" y="140"/>
                </a:lnTo>
                <a:lnTo>
                  <a:pt x="2024" y="108"/>
                </a:lnTo>
                <a:lnTo>
                  <a:pt x="2033" y="99"/>
                </a:lnTo>
                <a:lnTo>
                  <a:pt x="2043" y="116"/>
                </a:lnTo>
                <a:lnTo>
                  <a:pt x="2052" y="155"/>
                </a:lnTo>
                <a:lnTo>
                  <a:pt x="2062" y="206"/>
                </a:lnTo>
                <a:lnTo>
                  <a:pt x="2071" y="235"/>
                </a:lnTo>
                <a:lnTo>
                  <a:pt x="2081" y="248"/>
                </a:lnTo>
                <a:lnTo>
                  <a:pt x="2090" y="251"/>
                </a:lnTo>
                <a:lnTo>
                  <a:pt x="2100" y="243"/>
                </a:lnTo>
                <a:lnTo>
                  <a:pt x="2109" y="222"/>
                </a:lnTo>
                <a:lnTo>
                  <a:pt x="2119" y="190"/>
                </a:lnTo>
                <a:lnTo>
                  <a:pt x="2128" y="148"/>
                </a:lnTo>
                <a:lnTo>
                  <a:pt x="2138" y="102"/>
                </a:lnTo>
                <a:lnTo>
                  <a:pt x="2147" y="57"/>
                </a:lnTo>
                <a:lnTo>
                  <a:pt x="2157" y="49"/>
                </a:lnTo>
                <a:lnTo>
                  <a:pt x="2166" y="48"/>
                </a:lnTo>
                <a:lnTo>
                  <a:pt x="2176" y="41"/>
                </a:lnTo>
                <a:lnTo>
                  <a:pt x="2185" y="28"/>
                </a:lnTo>
                <a:lnTo>
                  <a:pt x="2195" y="38"/>
                </a:lnTo>
                <a:lnTo>
                  <a:pt x="2204" y="55"/>
                </a:lnTo>
                <a:lnTo>
                  <a:pt x="2214" y="68"/>
                </a:lnTo>
                <a:lnTo>
                  <a:pt x="2223" y="114"/>
                </a:lnTo>
                <a:lnTo>
                  <a:pt x="2233" y="154"/>
                </a:lnTo>
                <a:lnTo>
                  <a:pt x="2242" y="172"/>
                </a:lnTo>
                <a:lnTo>
                  <a:pt x="2252" y="168"/>
                </a:lnTo>
                <a:lnTo>
                  <a:pt x="2261" y="149"/>
                </a:lnTo>
                <a:lnTo>
                  <a:pt x="2271" y="139"/>
                </a:lnTo>
                <a:lnTo>
                  <a:pt x="2280" y="144"/>
                </a:lnTo>
                <a:lnTo>
                  <a:pt x="2290" y="151"/>
                </a:lnTo>
                <a:lnTo>
                  <a:pt x="2299" y="157"/>
                </a:lnTo>
                <a:lnTo>
                  <a:pt x="2309" y="163"/>
                </a:lnTo>
                <a:lnTo>
                  <a:pt x="2318" y="166"/>
                </a:lnTo>
                <a:lnTo>
                  <a:pt x="2328" y="167"/>
                </a:lnTo>
                <a:lnTo>
                  <a:pt x="2337" y="165"/>
                </a:lnTo>
                <a:lnTo>
                  <a:pt x="2347" y="163"/>
                </a:lnTo>
                <a:lnTo>
                  <a:pt x="2356" y="159"/>
                </a:lnTo>
                <a:lnTo>
                  <a:pt x="2366" y="155"/>
                </a:lnTo>
                <a:lnTo>
                  <a:pt x="2375" y="152"/>
                </a:lnTo>
                <a:lnTo>
                  <a:pt x="2385" y="150"/>
                </a:lnTo>
                <a:lnTo>
                  <a:pt x="2394" y="149"/>
                </a:lnTo>
                <a:lnTo>
                  <a:pt x="2404" y="150"/>
                </a:lnTo>
                <a:lnTo>
                  <a:pt x="2413" y="152"/>
                </a:lnTo>
                <a:lnTo>
                  <a:pt x="2423" y="154"/>
                </a:lnTo>
              </a:path>
            </a:pathLst>
          </a:custGeom>
          <a:noFill/>
          <a:ln w="25400" cap="flat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9" name="Oval 133">
            <a:extLst>
              <a:ext uri="{FF2B5EF4-FFF2-40B4-BE49-F238E27FC236}">
                <a16:creationId xmlns:a16="http://schemas.microsoft.com/office/drawing/2014/main" id="{24E278E7-4FD1-4297-B245-802E456875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601" y="4242526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0" name="Oval 134">
            <a:extLst>
              <a:ext uri="{FF2B5EF4-FFF2-40B4-BE49-F238E27FC236}">
                <a16:creationId xmlns:a16="http://schemas.microsoft.com/office/drawing/2014/main" id="{7A405250-8F97-4D05-AD93-C0D62CAB71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8144" y="4272688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1" name="Oval 135">
            <a:extLst>
              <a:ext uri="{FF2B5EF4-FFF2-40B4-BE49-F238E27FC236}">
                <a16:creationId xmlns:a16="http://schemas.microsoft.com/office/drawing/2014/main" id="{9ED64008-10D2-4D97-90A5-D26D3DEB09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7934" y="4290151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2" name="Oval 136">
            <a:extLst>
              <a:ext uri="{FF2B5EF4-FFF2-40B4-BE49-F238E27FC236}">
                <a16:creationId xmlns:a16="http://schemas.microsoft.com/office/drawing/2014/main" id="{505EC9B3-9D54-40CE-BB7B-0CD62D92F5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6115" y="4320313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3" name="Oval 137">
            <a:extLst>
              <a:ext uri="{FF2B5EF4-FFF2-40B4-BE49-F238E27FC236}">
                <a16:creationId xmlns:a16="http://schemas.microsoft.com/office/drawing/2014/main" id="{2B7DE0DF-674C-4495-B616-A3898653E4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7303" y="4333013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4" name="Oval 138">
            <a:extLst>
              <a:ext uri="{FF2B5EF4-FFF2-40B4-BE49-F238E27FC236}">
                <a16:creationId xmlns:a16="http://schemas.microsoft.com/office/drawing/2014/main" id="{FCCABD49-7E5A-4502-9DA8-73B7B51DD7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6042" y="4371113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" name="Oval 139">
            <a:extLst>
              <a:ext uri="{FF2B5EF4-FFF2-40B4-BE49-F238E27FC236}">
                <a16:creationId xmlns:a16="http://schemas.microsoft.com/office/drawing/2014/main" id="{C3780A96-DB07-4AF7-A028-411698D325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0576" y="4123463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" name="Oval 140">
            <a:extLst>
              <a:ext uri="{FF2B5EF4-FFF2-40B4-BE49-F238E27FC236}">
                <a16:creationId xmlns:a16="http://schemas.microsoft.com/office/drawing/2014/main" id="{1D657938-D140-4A44-A826-EB58846810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661" y="4147276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7" name="Oval 141">
            <a:extLst>
              <a:ext uri="{FF2B5EF4-FFF2-40B4-BE49-F238E27FC236}">
                <a16:creationId xmlns:a16="http://schemas.microsoft.com/office/drawing/2014/main" id="{1421A568-E987-4245-A26F-C64BF23933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4415" y="4148863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8" name="Oval 142">
            <a:extLst>
              <a:ext uri="{FF2B5EF4-FFF2-40B4-BE49-F238E27FC236}">
                <a16:creationId xmlns:a16="http://schemas.microsoft.com/office/drawing/2014/main" id="{6E7C5239-9176-4444-B041-013CA0CA7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2595" y="4161563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9" name="Oval 143">
            <a:extLst>
              <a:ext uri="{FF2B5EF4-FFF2-40B4-BE49-F238E27FC236}">
                <a16:creationId xmlns:a16="http://schemas.microsoft.com/office/drawing/2014/main" id="{3E34F3A1-90AD-4F1D-A849-1E762366C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9725" y="4194901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0" name="Oval 144">
            <a:extLst>
              <a:ext uri="{FF2B5EF4-FFF2-40B4-BE49-F238E27FC236}">
                <a16:creationId xmlns:a16="http://schemas.microsoft.com/office/drawing/2014/main" id="{C13D12D4-06D2-415A-A777-77A148B8DB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9999" y="4031388"/>
            <a:ext cx="67130" cy="77788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1" name="Oval 145">
            <a:extLst>
              <a:ext uri="{FF2B5EF4-FFF2-40B4-BE49-F238E27FC236}">
                <a16:creationId xmlns:a16="http://schemas.microsoft.com/office/drawing/2014/main" id="{5B188050-EA51-4268-9B93-1868E31E66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6781" y="4007576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2" name="Oval 146">
            <a:extLst>
              <a:ext uri="{FF2B5EF4-FFF2-40B4-BE49-F238E27FC236}">
                <a16:creationId xmlns:a16="http://schemas.microsoft.com/office/drawing/2014/main" id="{AB4D536A-DE17-4725-9A76-2755E3D612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2166" y="3991701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3" name="Oval 147">
            <a:extLst>
              <a:ext uri="{FF2B5EF4-FFF2-40B4-BE49-F238E27FC236}">
                <a16:creationId xmlns:a16="http://schemas.microsoft.com/office/drawing/2014/main" id="{014F9A13-5159-47E2-B3F1-AA9178ABD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8948" y="3969476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4" name="Oval 148">
            <a:extLst>
              <a:ext uri="{FF2B5EF4-FFF2-40B4-BE49-F238E27FC236}">
                <a16:creationId xmlns:a16="http://schemas.microsoft.com/office/drawing/2014/main" id="{032A6B4F-C099-4E72-8267-8C24B4AEA8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5026" y="4045676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5" name="Oval 149">
            <a:extLst>
              <a:ext uri="{FF2B5EF4-FFF2-40B4-BE49-F238E27FC236}">
                <a16:creationId xmlns:a16="http://schemas.microsoft.com/office/drawing/2014/main" id="{8667D954-EC3C-4952-A30F-E51D31528A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8308" y="4307613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" name="Oval 150">
            <a:extLst>
              <a:ext uri="{FF2B5EF4-FFF2-40B4-BE49-F238E27FC236}">
                <a16:creationId xmlns:a16="http://schemas.microsoft.com/office/drawing/2014/main" id="{C3B95FAC-19A0-4D3C-85E6-E0A790A10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3902" y="4321901"/>
            <a:ext cx="68529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7" name="Oval 151">
            <a:extLst>
              <a:ext uri="{FF2B5EF4-FFF2-40B4-BE49-F238E27FC236}">
                <a16:creationId xmlns:a16="http://schemas.microsoft.com/office/drawing/2014/main" id="{11C6E65F-AA2B-4A45-8CA5-759F42C453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6279" y="4369526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8" name="Oval 152">
            <a:extLst>
              <a:ext uri="{FF2B5EF4-FFF2-40B4-BE49-F238E27FC236}">
                <a16:creationId xmlns:a16="http://schemas.microsoft.com/office/drawing/2014/main" id="{DD7B9BF9-5A3A-43A7-8460-C3AB143DC7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4459" y="4393338"/>
            <a:ext cx="67130" cy="77788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9" name="Oval 153">
            <a:extLst>
              <a:ext uri="{FF2B5EF4-FFF2-40B4-BE49-F238E27FC236}">
                <a16:creationId xmlns:a16="http://schemas.microsoft.com/office/drawing/2014/main" id="{F0E56EC6-34CE-47B1-BF90-E1672A8D05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1242" y="4402863"/>
            <a:ext cx="67130" cy="77788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0" name="Oval 154">
            <a:extLst>
              <a:ext uri="{FF2B5EF4-FFF2-40B4-BE49-F238E27FC236}">
                <a16:creationId xmlns:a16="http://schemas.microsoft.com/office/drawing/2014/main" id="{7FC1AF23-748E-40BB-8A9D-F9629213F5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7457" y="4161563"/>
            <a:ext cx="67130" cy="77788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1" name="Oval 155">
            <a:extLst>
              <a:ext uri="{FF2B5EF4-FFF2-40B4-BE49-F238E27FC236}">
                <a16:creationId xmlns:a16="http://schemas.microsoft.com/office/drawing/2014/main" id="{FF538F4C-7B87-4C82-863F-1613051197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7595" y="4145688"/>
            <a:ext cx="67130" cy="77788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2" name="Oval 156">
            <a:extLst>
              <a:ext uri="{FF2B5EF4-FFF2-40B4-BE49-F238E27FC236}">
                <a16:creationId xmlns:a16="http://schemas.microsoft.com/office/drawing/2014/main" id="{D5E51D77-4373-42C6-8F0F-493DC27995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282" y="4226651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3" name="Oval 157">
            <a:extLst>
              <a:ext uri="{FF2B5EF4-FFF2-40B4-BE49-F238E27FC236}">
                <a16:creationId xmlns:a16="http://schemas.microsoft.com/office/drawing/2014/main" id="{A672F877-7690-44A9-9D5A-9813433283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7238" y="4244113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4" name="Oval 158">
            <a:extLst>
              <a:ext uri="{FF2B5EF4-FFF2-40B4-BE49-F238E27FC236}">
                <a16:creationId xmlns:a16="http://schemas.microsoft.com/office/drawing/2014/main" id="{3D8EC167-78AC-4E43-ABCF-BE60C390BC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3527" y="4285388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5" name="Oval 159">
            <a:extLst>
              <a:ext uri="{FF2B5EF4-FFF2-40B4-BE49-F238E27FC236}">
                <a16:creationId xmlns:a16="http://schemas.microsoft.com/office/drawing/2014/main" id="{A3D7D5DB-F2B5-4354-BDBF-F57B5FB320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6882" y="4259988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" name="Oval 160">
            <a:extLst>
              <a:ext uri="{FF2B5EF4-FFF2-40B4-BE49-F238E27FC236}">
                <a16:creationId xmlns:a16="http://schemas.microsoft.com/office/drawing/2014/main" id="{F0BD2C8C-AE6A-4FBF-8B25-F0249681AC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1351" y="4059963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7" name="Oval 161">
            <a:extLst>
              <a:ext uri="{FF2B5EF4-FFF2-40B4-BE49-F238E27FC236}">
                <a16:creationId xmlns:a16="http://schemas.microsoft.com/office/drawing/2014/main" id="{42FBFDBC-2716-451D-9D11-838470B56B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3097" y="3948838"/>
            <a:ext cx="67130" cy="77788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8" name="Oval 162">
            <a:extLst>
              <a:ext uri="{FF2B5EF4-FFF2-40B4-BE49-F238E27FC236}">
                <a16:creationId xmlns:a16="http://schemas.microsoft.com/office/drawing/2014/main" id="{F43DFE75-03EE-4249-98D7-16A149DDD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1552" y="4360001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9" name="Oval 163">
            <a:extLst>
              <a:ext uri="{FF2B5EF4-FFF2-40B4-BE49-F238E27FC236}">
                <a16:creationId xmlns:a16="http://schemas.microsoft.com/office/drawing/2014/main" id="{011272C1-8DFB-4D82-B19F-127EDC56A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2951" y="4364763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0" name="Oval 164">
            <a:extLst>
              <a:ext uri="{FF2B5EF4-FFF2-40B4-BE49-F238E27FC236}">
                <a16:creationId xmlns:a16="http://schemas.microsoft.com/office/drawing/2014/main" id="{74B741FD-0335-4CC7-93C0-39A78C3DA0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878" y="4480651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1" name="Oval 165">
            <a:extLst>
              <a:ext uri="{FF2B5EF4-FFF2-40B4-BE49-F238E27FC236}">
                <a16:creationId xmlns:a16="http://schemas.microsoft.com/office/drawing/2014/main" id="{D0331CED-B38C-49E5-B28F-403CD0500D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8472" y="4483826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" name="Oval 166">
            <a:extLst>
              <a:ext uri="{FF2B5EF4-FFF2-40B4-BE49-F238E27FC236}">
                <a16:creationId xmlns:a16="http://schemas.microsoft.com/office/drawing/2014/main" id="{8206C41C-C9B8-45D2-90E2-E31AAEAD83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3288" y="4299676"/>
            <a:ext cx="67130" cy="77788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" name="Oval 167">
            <a:extLst>
              <a:ext uri="{FF2B5EF4-FFF2-40B4-BE49-F238E27FC236}">
                <a16:creationId xmlns:a16="http://schemas.microsoft.com/office/drawing/2014/main" id="{C3E4771A-8B85-4137-928F-373C71F4C0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0071" y="4252051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" name="Oval 168">
            <a:extLst>
              <a:ext uri="{FF2B5EF4-FFF2-40B4-BE49-F238E27FC236}">
                <a16:creationId xmlns:a16="http://schemas.microsoft.com/office/drawing/2014/main" id="{FE1E78A3-C380-4C76-B829-F929E59F72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447" y="4190138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" name="Oval 169">
            <a:extLst>
              <a:ext uri="{FF2B5EF4-FFF2-40B4-BE49-F238E27FC236}">
                <a16:creationId xmlns:a16="http://schemas.microsoft.com/office/drawing/2014/main" id="{16F8A897-BB1B-48C9-84B5-DFE579702A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5803" y="4107588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" name="Oval 170">
            <a:extLst>
              <a:ext uri="{FF2B5EF4-FFF2-40B4-BE49-F238E27FC236}">
                <a16:creationId xmlns:a16="http://schemas.microsoft.com/office/drawing/2014/main" id="{961DEEC3-3C15-4EE3-A5A4-CE2660ADB4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1397" y="4101238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" name="Oval 171">
            <a:extLst>
              <a:ext uri="{FF2B5EF4-FFF2-40B4-BE49-F238E27FC236}">
                <a16:creationId xmlns:a16="http://schemas.microsoft.com/office/drawing/2014/main" id="{B9B6952C-E3C4-40B1-8672-19289F598C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6150" y="4071076"/>
            <a:ext cx="67130" cy="77788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" name="Oval 172">
            <a:extLst>
              <a:ext uri="{FF2B5EF4-FFF2-40B4-BE49-F238E27FC236}">
                <a16:creationId xmlns:a16="http://schemas.microsoft.com/office/drawing/2014/main" id="{7077313F-41BE-4EE4-887C-7105B69024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512" y="4063138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9" name="Oval 173">
            <a:extLst>
              <a:ext uri="{FF2B5EF4-FFF2-40B4-BE49-F238E27FC236}">
                <a16:creationId xmlns:a16="http://schemas.microsoft.com/office/drawing/2014/main" id="{8F8823E5-3A72-42C2-8C73-A9307477FC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9641" y="4094888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0" name="Oval 174">
            <a:extLst>
              <a:ext uri="{FF2B5EF4-FFF2-40B4-BE49-F238E27FC236}">
                <a16:creationId xmlns:a16="http://schemas.microsoft.com/office/drawing/2014/main" id="{42CAFDEE-3819-464E-A057-1FA1FB912F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6424" y="4131401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1" name="Oval 175">
            <a:extLst>
              <a:ext uri="{FF2B5EF4-FFF2-40B4-BE49-F238E27FC236}">
                <a16:creationId xmlns:a16="http://schemas.microsoft.com/office/drawing/2014/main" id="{B6314AE1-0BF9-4458-88FD-FEBEBC9B23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3554" y="4209188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2" name="Oval 176">
            <a:extLst>
              <a:ext uri="{FF2B5EF4-FFF2-40B4-BE49-F238E27FC236}">
                <a16:creationId xmlns:a16="http://schemas.microsoft.com/office/drawing/2014/main" id="{122EEC04-0839-4413-8865-EAB2E9710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7529" y="4336188"/>
            <a:ext cx="67130" cy="77788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3" name="Oval 177">
            <a:extLst>
              <a:ext uri="{FF2B5EF4-FFF2-40B4-BE49-F238E27FC236}">
                <a16:creationId xmlns:a16="http://schemas.microsoft.com/office/drawing/2014/main" id="{6F587F3B-8973-4378-B5F7-7C8C5DB892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7109" y="4364763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4" name="Oval 178">
            <a:extLst>
              <a:ext uri="{FF2B5EF4-FFF2-40B4-BE49-F238E27FC236}">
                <a16:creationId xmlns:a16="http://schemas.microsoft.com/office/drawing/2014/main" id="{658292B3-7116-4587-A486-E0E5051D31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9412" y="4339363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5" name="Oval 179">
            <a:extLst>
              <a:ext uri="{FF2B5EF4-FFF2-40B4-BE49-F238E27FC236}">
                <a16:creationId xmlns:a16="http://schemas.microsoft.com/office/drawing/2014/main" id="{5A0D71AD-AC1C-45E9-A785-2173777545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8288" y="4009163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" name="Oval 180">
            <a:extLst>
              <a:ext uri="{FF2B5EF4-FFF2-40B4-BE49-F238E27FC236}">
                <a16:creationId xmlns:a16="http://schemas.microsoft.com/office/drawing/2014/main" id="{49FDBCB4-FFA1-4995-8CCE-6E0CCD3F36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2831" y="4004401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7" name="Oval 181">
            <a:extLst>
              <a:ext uri="{FF2B5EF4-FFF2-40B4-BE49-F238E27FC236}">
                <a16:creationId xmlns:a16="http://schemas.microsoft.com/office/drawing/2014/main" id="{DEBDCE15-DBB8-4E18-AF57-2EBDE1A6FF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1990" y="4064726"/>
            <a:ext cx="67130" cy="77788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8" name="Oval 182">
            <a:extLst>
              <a:ext uri="{FF2B5EF4-FFF2-40B4-BE49-F238E27FC236}">
                <a16:creationId xmlns:a16="http://schemas.microsoft.com/office/drawing/2014/main" id="{E0EE68D8-E6BC-42AF-B247-E8EAD8CD6C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3315" y="4210776"/>
            <a:ext cx="67130" cy="76200"/>
          </a:xfrm>
          <a:prstGeom prst="ellips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9" name="Freeform 183">
            <a:extLst>
              <a:ext uri="{FF2B5EF4-FFF2-40B4-BE49-F238E27FC236}">
                <a16:creationId xmlns:a16="http://schemas.microsoft.com/office/drawing/2014/main" id="{3095A814-DFF9-4328-BE67-958E682D9277}"/>
              </a:ext>
            </a:extLst>
          </p:cNvPr>
          <p:cNvSpPr>
            <a:spLocks/>
          </p:cNvSpPr>
          <p:nvPr/>
        </p:nvSpPr>
        <p:spPr bwMode="auto">
          <a:xfrm>
            <a:off x="1102203" y="3998051"/>
            <a:ext cx="3394248" cy="561975"/>
          </a:xfrm>
          <a:custGeom>
            <a:avLst/>
            <a:gdLst>
              <a:gd name="T0" fmla="*/ 38 w 2427"/>
              <a:gd name="T1" fmla="*/ 183 h 354"/>
              <a:gd name="T2" fmla="*/ 85 w 2427"/>
              <a:gd name="T3" fmla="*/ 245 h 354"/>
              <a:gd name="T4" fmla="*/ 133 w 2427"/>
              <a:gd name="T5" fmla="*/ 260 h 354"/>
              <a:gd name="T6" fmla="*/ 181 w 2427"/>
              <a:gd name="T7" fmla="*/ 218 h 354"/>
              <a:gd name="T8" fmla="*/ 228 w 2427"/>
              <a:gd name="T9" fmla="*/ 174 h 354"/>
              <a:gd name="T10" fmla="*/ 276 w 2427"/>
              <a:gd name="T11" fmla="*/ 134 h 354"/>
              <a:gd name="T12" fmla="*/ 323 w 2427"/>
              <a:gd name="T13" fmla="*/ 106 h 354"/>
              <a:gd name="T14" fmla="*/ 371 w 2427"/>
              <a:gd name="T15" fmla="*/ 119 h 354"/>
              <a:gd name="T16" fmla="*/ 419 w 2427"/>
              <a:gd name="T17" fmla="*/ 115 h 354"/>
              <a:gd name="T18" fmla="*/ 466 w 2427"/>
              <a:gd name="T19" fmla="*/ 141 h 354"/>
              <a:gd name="T20" fmla="*/ 514 w 2427"/>
              <a:gd name="T21" fmla="*/ 125 h 354"/>
              <a:gd name="T22" fmla="*/ 561 w 2427"/>
              <a:gd name="T23" fmla="*/ 53 h 354"/>
              <a:gd name="T24" fmla="*/ 609 w 2427"/>
              <a:gd name="T25" fmla="*/ 0 h 354"/>
              <a:gd name="T26" fmla="*/ 656 w 2427"/>
              <a:gd name="T27" fmla="*/ 25 h 354"/>
              <a:gd name="T28" fmla="*/ 704 w 2427"/>
              <a:gd name="T29" fmla="*/ 67 h 354"/>
              <a:gd name="T30" fmla="*/ 751 w 2427"/>
              <a:gd name="T31" fmla="*/ 165 h 354"/>
              <a:gd name="T32" fmla="*/ 799 w 2427"/>
              <a:gd name="T33" fmla="*/ 259 h 354"/>
              <a:gd name="T34" fmla="*/ 847 w 2427"/>
              <a:gd name="T35" fmla="*/ 249 h 354"/>
              <a:gd name="T36" fmla="*/ 894 w 2427"/>
              <a:gd name="T37" fmla="*/ 189 h 354"/>
              <a:gd name="T38" fmla="*/ 942 w 2427"/>
              <a:gd name="T39" fmla="*/ 124 h 354"/>
              <a:gd name="T40" fmla="*/ 990 w 2427"/>
              <a:gd name="T41" fmla="*/ 96 h 354"/>
              <a:gd name="T42" fmla="*/ 1037 w 2427"/>
              <a:gd name="T43" fmla="*/ 127 h 354"/>
              <a:gd name="T44" fmla="*/ 1085 w 2427"/>
              <a:gd name="T45" fmla="*/ 196 h 354"/>
              <a:gd name="T46" fmla="*/ 1132 w 2427"/>
              <a:gd name="T47" fmla="*/ 224 h 354"/>
              <a:gd name="T48" fmla="*/ 1180 w 2427"/>
              <a:gd name="T49" fmla="*/ 209 h 354"/>
              <a:gd name="T50" fmla="*/ 1228 w 2427"/>
              <a:gd name="T51" fmla="*/ 150 h 354"/>
              <a:gd name="T52" fmla="*/ 1275 w 2427"/>
              <a:gd name="T53" fmla="*/ 70 h 354"/>
              <a:gd name="T54" fmla="*/ 1323 w 2427"/>
              <a:gd name="T55" fmla="*/ 9 h 354"/>
              <a:gd name="T56" fmla="*/ 1370 w 2427"/>
              <a:gd name="T57" fmla="*/ 94 h 354"/>
              <a:gd name="T58" fmla="*/ 1418 w 2427"/>
              <a:gd name="T59" fmla="*/ 217 h 354"/>
              <a:gd name="T60" fmla="*/ 1465 w 2427"/>
              <a:gd name="T61" fmla="*/ 334 h 354"/>
              <a:gd name="T62" fmla="*/ 1513 w 2427"/>
              <a:gd name="T63" fmla="*/ 320 h 354"/>
              <a:gd name="T64" fmla="*/ 1561 w 2427"/>
              <a:gd name="T65" fmla="*/ 264 h 354"/>
              <a:gd name="T66" fmla="*/ 1608 w 2427"/>
              <a:gd name="T67" fmla="*/ 207 h 354"/>
              <a:gd name="T68" fmla="*/ 1656 w 2427"/>
              <a:gd name="T69" fmla="*/ 104 h 354"/>
              <a:gd name="T70" fmla="*/ 1703 w 2427"/>
              <a:gd name="T71" fmla="*/ 66 h 354"/>
              <a:gd name="T72" fmla="*/ 1751 w 2427"/>
              <a:gd name="T73" fmla="*/ 87 h 354"/>
              <a:gd name="T74" fmla="*/ 1799 w 2427"/>
              <a:gd name="T75" fmla="*/ 120 h 354"/>
              <a:gd name="T76" fmla="*/ 1846 w 2427"/>
              <a:gd name="T77" fmla="*/ 181 h 354"/>
              <a:gd name="T78" fmla="*/ 1894 w 2427"/>
              <a:gd name="T79" fmla="*/ 202 h 354"/>
              <a:gd name="T80" fmla="*/ 1941 w 2427"/>
              <a:gd name="T81" fmla="*/ 222 h 354"/>
              <a:gd name="T82" fmla="*/ 1989 w 2427"/>
              <a:gd name="T83" fmla="*/ 240 h 354"/>
              <a:gd name="T84" fmla="*/ 2037 w 2427"/>
              <a:gd name="T85" fmla="*/ 235 h 354"/>
              <a:gd name="T86" fmla="*/ 2084 w 2427"/>
              <a:gd name="T87" fmla="*/ 198 h 354"/>
              <a:gd name="T88" fmla="*/ 2132 w 2427"/>
              <a:gd name="T89" fmla="*/ 96 h 354"/>
              <a:gd name="T90" fmla="*/ 2179 w 2427"/>
              <a:gd name="T91" fmla="*/ 35 h 354"/>
              <a:gd name="T92" fmla="*/ 2227 w 2427"/>
              <a:gd name="T93" fmla="*/ 80 h 354"/>
              <a:gd name="T94" fmla="*/ 2274 w 2427"/>
              <a:gd name="T95" fmla="*/ 143 h 354"/>
              <a:gd name="T96" fmla="*/ 2322 w 2427"/>
              <a:gd name="T97" fmla="*/ 172 h 354"/>
              <a:gd name="T98" fmla="*/ 2370 w 2427"/>
              <a:gd name="T99" fmla="*/ 183 h 354"/>
              <a:gd name="T100" fmla="*/ 2417 w 2427"/>
              <a:gd name="T101" fmla="*/ 182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427" h="354">
                <a:moveTo>
                  <a:pt x="0" y="173"/>
                </a:moveTo>
                <a:lnTo>
                  <a:pt x="9" y="177"/>
                </a:lnTo>
                <a:lnTo>
                  <a:pt x="19" y="182"/>
                </a:lnTo>
                <a:lnTo>
                  <a:pt x="28" y="185"/>
                </a:lnTo>
                <a:lnTo>
                  <a:pt x="38" y="183"/>
                </a:lnTo>
                <a:lnTo>
                  <a:pt x="47" y="182"/>
                </a:lnTo>
                <a:lnTo>
                  <a:pt x="57" y="181"/>
                </a:lnTo>
                <a:lnTo>
                  <a:pt x="66" y="189"/>
                </a:lnTo>
                <a:lnTo>
                  <a:pt x="76" y="218"/>
                </a:lnTo>
                <a:lnTo>
                  <a:pt x="85" y="245"/>
                </a:lnTo>
                <a:lnTo>
                  <a:pt x="95" y="261"/>
                </a:lnTo>
                <a:lnTo>
                  <a:pt x="104" y="261"/>
                </a:lnTo>
                <a:lnTo>
                  <a:pt x="114" y="262"/>
                </a:lnTo>
                <a:lnTo>
                  <a:pt x="123" y="261"/>
                </a:lnTo>
                <a:lnTo>
                  <a:pt x="133" y="260"/>
                </a:lnTo>
                <a:lnTo>
                  <a:pt x="142" y="253"/>
                </a:lnTo>
                <a:lnTo>
                  <a:pt x="152" y="244"/>
                </a:lnTo>
                <a:lnTo>
                  <a:pt x="161" y="236"/>
                </a:lnTo>
                <a:lnTo>
                  <a:pt x="171" y="227"/>
                </a:lnTo>
                <a:lnTo>
                  <a:pt x="181" y="218"/>
                </a:lnTo>
                <a:lnTo>
                  <a:pt x="190" y="209"/>
                </a:lnTo>
                <a:lnTo>
                  <a:pt x="200" y="200"/>
                </a:lnTo>
                <a:lnTo>
                  <a:pt x="209" y="191"/>
                </a:lnTo>
                <a:lnTo>
                  <a:pt x="219" y="182"/>
                </a:lnTo>
                <a:lnTo>
                  <a:pt x="228" y="174"/>
                </a:lnTo>
                <a:lnTo>
                  <a:pt x="238" y="166"/>
                </a:lnTo>
                <a:lnTo>
                  <a:pt x="247" y="158"/>
                </a:lnTo>
                <a:lnTo>
                  <a:pt x="257" y="150"/>
                </a:lnTo>
                <a:lnTo>
                  <a:pt x="266" y="142"/>
                </a:lnTo>
                <a:lnTo>
                  <a:pt x="276" y="134"/>
                </a:lnTo>
                <a:lnTo>
                  <a:pt x="285" y="127"/>
                </a:lnTo>
                <a:lnTo>
                  <a:pt x="295" y="119"/>
                </a:lnTo>
                <a:lnTo>
                  <a:pt x="304" y="112"/>
                </a:lnTo>
                <a:lnTo>
                  <a:pt x="314" y="106"/>
                </a:lnTo>
                <a:lnTo>
                  <a:pt x="323" y="106"/>
                </a:lnTo>
                <a:lnTo>
                  <a:pt x="333" y="109"/>
                </a:lnTo>
                <a:lnTo>
                  <a:pt x="342" y="112"/>
                </a:lnTo>
                <a:lnTo>
                  <a:pt x="352" y="115"/>
                </a:lnTo>
                <a:lnTo>
                  <a:pt x="361" y="117"/>
                </a:lnTo>
                <a:lnTo>
                  <a:pt x="371" y="119"/>
                </a:lnTo>
                <a:lnTo>
                  <a:pt x="380" y="121"/>
                </a:lnTo>
                <a:lnTo>
                  <a:pt x="390" y="121"/>
                </a:lnTo>
                <a:lnTo>
                  <a:pt x="399" y="120"/>
                </a:lnTo>
                <a:lnTo>
                  <a:pt x="409" y="118"/>
                </a:lnTo>
                <a:lnTo>
                  <a:pt x="419" y="115"/>
                </a:lnTo>
                <a:lnTo>
                  <a:pt x="428" y="114"/>
                </a:lnTo>
                <a:lnTo>
                  <a:pt x="438" y="123"/>
                </a:lnTo>
                <a:lnTo>
                  <a:pt x="447" y="130"/>
                </a:lnTo>
                <a:lnTo>
                  <a:pt x="457" y="137"/>
                </a:lnTo>
                <a:lnTo>
                  <a:pt x="466" y="141"/>
                </a:lnTo>
                <a:lnTo>
                  <a:pt x="476" y="144"/>
                </a:lnTo>
                <a:lnTo>
                  <a:pt x="485" y="145"/>
                </a:lnTo>
                <a:lnTo>
                  <a:pt x="495" y="141"/>
                </a:lnTo>
                <a:lnTo>
                  <a:pt x="504" y="134"/>
                </a:lnTo>
                <a:lnTo>
                  <a:pt x="514" y="125"/>
                </a:lnTo>
                <a:lnTo>
                  <a:pt x="523" y="114"/>
                </a:lnTo>
                <a:lnTo>
                  <a:pt x="533" y="101"/>
                </a:lnTo>
                <a:lnTo>
                  <a:pt x="542" y="86"/>
                </a:lnTo>
                <a:lnTo>
                  <a:pt x="552" y="70"/>
                </a:lnTo>
                <a:lnTo>
                  <a:pt x="561" y="53"/>
                </a:lnTo>
                <a:lnTo>
                  <a:pt x="571" y="34"/>
                </a:lnTo>
                <a:lnTo>
                  <a:pt x="580" y="25"/>
                </a:lnTo>
                <a:lnTo>
                  <a:pt x="590" y="23"/>
                </a:lnTo>
                <a:lnTo>
                  <a:pt x="599" y="17"/>
                </a:lnTo>
                <a:lnTo>
                  <a:pt x="609" y="0"/>
                </a:lnTo>
                <a:lnTo>
                  <a:pt x="618" y="6"/>
                </a:lnTo>
                <a:lnTo>
                  <a:pt x="628" y="11"/>
                </a:lnTo>
                <a:lnTo>
                  <a:pt x="637" y="16"/>
                </a:lnTo>
                <a:lnTo>
                  <a:pt x="647" y="21"/>
                </a:lnTo>
                <a:lnTo>
                  <a:pt x="656" y="25"/>
                </a:lnTo>
                <a:lnTo>
                  <a:pt x="666" y="29"/>
                </a:lnTo>
                <a:lnTo>
                  <a:pt x="675" y="33"/>
                </a:lnTo>
                <a:lnTo>
                  <a:pt x="685" y="36"/>
                </a:lnTo>
                <a:lnTo>
                  <a:pt x="694" y="46"/>
                </a:lnTo>
                <a:lnTo>
                  <a:pt x="704" y="67"/>
                </a:lnTo>
                <a:lnTo>
                  <a:pt x="713" y="87"/>
                </a:lnTo>
                <a:lnTo>
                  <a:pt x="723" y="107"/>
                </a:lnTo>
                <a:lnTo>
                  <a:pt x="732" y="127"/>
                </a:lnTo>
                <a:lnTo>
                  <a:pt x="742" y="146"/>
                </a:lnTo>
                <a:lnTo>
                  <a:pt x="751" y="165"/>
                </a:lnTo>
                <a:lnTo>
                  <a:pt x="761" y="182"/>
                </a:lnTo>
                <a:lnTo>
                  <a:pt x="771" y="199"/>
                </a:lnTo>
                <a:lnTo>
                  <a:pt x="780" y="216"/>
                </a:lnTo>
                <a:lnTo>
                  <a:pt x="790" y="245"/>
                </a:lnTo>
                <a:lnTo>
                  <a:pt x="799" y="259"/>
                </a:lnTo>
                <a:lnTo>
                  <a:pt x="809" y="267"/>
                </a:lnTo>
                <a:lnTo>
                  <a:pt x="818" y="272"/>
                </a:lnTo>
                <a:lnTo>
                  <a:pt x="828" y="266"/>
                </a:lnTo>
                <a:lnTo>
                  <a:pt x="837" y="258"/>
                </a:lnTo>
                <a:lnTo>
                  <a:pt x="847" y="249"/>
                </a:lnTo>
                <a:lnTo>
                  <a:pt x="856" y="238"/>
                </a:lnTo>
                <a:lnTo>
                  <a:pt x="866" y="227"/>
                </a:lnTo>
                <a:lnTo>
                  <a:pt x="875" y="215"/>
                </a:lnTo>
                <a:lnTo>
                  <a:pt x="885" y="202"/>
                </a:lnTo>
                <a:lnTo>
                  <a:pt x="894" y="189"/>
                </a:lnTo>
                <a:lnTo>
                  <a:pt x="904" y="175"/>
                </a:lnTo>
                <a:lnTo>
                  <a:pt x="913" y="162"/>
                </a:lnTo>
                <a:lnTo>
                  <a:pt x="923" y="149"/>
                </a:lnTo>
                <a:lnTo>
                  <a:pt x="932" y="136"/>
                </a:lnTo>
                <a:lnTo>
                  <a:pt x="942" y="124"/>
                </a:lnTo>
                <a:lnTo>
                  <a:pt x="952" y="116"/>
                </a:lnTo>
                <a:lnTo>
                  <a:pt x="961" y="109"/>
                </a:lnTo>
                <a:lnTo>
                  <a:pt x="971" y="102"/>
                </a:lnTo>
                <a:lnTo>
                  <a:pt x="980" y="97"/>
                </a:lnTo>
                <a:lnTo>
                  <a:pt x="990" y="96"/>
                </a:lnTo>
                <a:lnTo>
                  <a:pt x="999" y="101"/>
                </a:lnTo>
                <a:lnTo>
                  <a:pt x="1009" y="106"/>
                </a:lnTo>
                <a:lnTo>
                  <a:pt x="1018" y="112"/>
                </a:lnTo>
                <a:lnTo>
                  <a:pt x="1028" y="119"/>
                </a:lnTo>
                <a:lnTo>
                  <a:pt x="1037" y="127"/>
                </a:lnTo>
                <a:lnTo>
                  <a:pt x="1047" y="135"/>
                </a:lnTo>
                <a:lnTo>
                  <a:pt x="1056" y="144"/>
                </a:lnTo>
                <a:lnTo>
                  <a:pt x="1066" y="156"/>
                </a:lnTo>
                <a:lnTo>
                  <a:pt x="1075" y="176"/>
                </a:lnTo>
                <a:lnTo>
                  <a:pt x="1085" y="196"/>
                </a:lnTo>
                <a:lnTo>
                  <a:pt x="1094" y="214"/>
                </a:lnTo>
                <a:lnTo>
                  <a:pt x="1104" y="218"/>
                </a:lnTo>
                <a:lnTo>
                  <a:pt x="1113" y="221"/>
                </a:lnTo>
                <a:lnTo>
                  <a:pt x="1123" y="223"/>
                </a:lnTo>
                <a:lnTo>
                  <a:pt x="1132" y="224"/>
                </a:lnTo>
                <a:lnTo>
                  <a:pt x="1142" y="223"/>
                </a:lnTo>
                <a:lnTo>
                  <a:pt x="1151" y="222"/>
                </a:lnTo>
                <a:lnTo>
                  <a:pt x="1161" y="220"/>
                </a:lnTo>
                <a:lnTo>
                  <a:pt x="1170" y="216"/>
                </a:lnTo>
                <a:lnTo>
                  <a:pt x="1180" y="209"/>
                </a:lnTo>
                <a:lnTo>
                  <a:pt x="1189" y="202"/>
                </a:lnTo>
                <a:lnTo>
                  <a:pt x="1199" y="193"/>
                </a:lnTo>
                <a:lnTo>
                  <a:pt x="1208" y="180"/>
                </a:lnTo>
                <a:lnTo>
                  <a:pt x="1218" y="165"/>
                </a:lnTo>
                <a:lnTo>
                  <a:pt x="1228" y="150"/>
                </a:lnTo>
                <a:lnTo>
                  <a:pt x="1237" y="134"/>
                </a:lnTo>
                <a:lnTo>
                  <a:pt x="1247" y="118"/>
                </a:lnTo>
                <a:lnTo>
                  <a:pt x="1256" y="102"/>
                </a:lnTo>
                <a:lnTo>
                  <a:pt x="1266" y="86"/>
                </a:lnTo>
                <a:lnTo>
                  <a:pt x="1275" y="70"/>
                </a:lnTo>
                <a:lnTo>
                  <a:pt x="1285" y="54"/>
                </a:lnTo>
                <a:lnTo>
                  <a:pt x="1294" y="40"/>
                </a:lnTo>
                <a:lnTo>
                  <a:pt x="1304" y="28"/>
                </a:lnTo>
                <a:lnTo>
                  <a:pt x="1313" y="18"/>
                </a:lnTo>
                <a:lnTo>
                  <a:pt x="1323" y="9"/>
                </a:lnTo>
                <a:lnTo>
                  <a:pt x="1332" y="16"/>
                </a:lnTo>
                <a:lnTo>
                  <a:pt x="1342" y="33"/>
                </a:lnTo>
                <a:lnTo>
                  <a:pt x="1351" y="52"/>
                </a:lnTo>
                <a:lnTo>
                  <a:pt x="1361" y="73"/>
                </a:lnTo>
                <a:lnTo>
                  <a:pt x="1370" y="94"/>
                </a:lnTo>
                <a:lnTo>
                  <a:pt x="1380" y="117"/>
                </a:lnTo>
                <a:lnTo>
                  <a:pt x="1389" y="141"/>
                </a:lnTo>
                <a:lnTo>
                  <a:pt x="1399" y="166"/>
                </a:lnTo>
                <a:lnTo>
                  <a:pt x="1408" y="191"/>
                </a:lnTo>
                <a:lnTo>
                  <a:pt x="1418" y="217"/>
                </a:lnTo>
                <a:lnTo>
                  <a:pt x="1427" y="246"/>
                </a:lnTo>
                <a:lnTo>
                  <a:pt x="1437" y="269"/>
                </a:lnTo>
                <a:lnTo>
                  <a:pt x="1446" y="292"/>
                </a:lnTo>
                <a:lnTo>
                  <a:pt x="1456" y="314"/>
                </a:lnTo>
                <a:lnTo>
                  <a:pt x="1465" y="334"/>
                </a:lnTo>
                <a:lnTo>
                  <a:pt x="1475" y="354"/>
                </a:lnTo>
                <a:lnTo>
                  <a:pt x="1484" y="350"/>
                </a:lnTo>
                <a:lnTo>
                  <a:pt x="1494" y="341"/>
                </a:lnTo>
                <a:lnTo>
                  <a:pt x="1503" y="331"/>
                </a:lnTo>
                <a:lnTo>
                  <a:pt x="1513" y="320"/>
                </a:lnTo>
                <a:lnTo>
                  <a:pt x="1522" y="309"/>
                </a:lnTo>
                <a:lnTo>
                  <a:pt x="1532" y="298"/>
                </a:lnTo>
                <a:lnTo>
                  <a:pt x="1542" y="286"/>
                </a:lnTo>
                <a:lnTo>
                  <a:pt x="1551" y="275"/>
                </a:lnTo>
                <a:lnTo>
                  <a:pt x="1561" y="264"/>
                </a:lnTo>
                <a:lnTo>
                  <a:pt x="1570" y="253"/>
                </a:lnTo>
                <a:lnTo>
                  <a:pt x="1580" y="242"/>
                </a:lnTo>
                <a:lnTo>
                  <a:pt x="1589" y="232"/>
                </a:lnTo>
                <a:lnTo>
                  <a:pt x="1599" y="221"/>
                </a:lnTo>
                <a:lnTo>
                  <a:pt x="1608" y="207"/>
                </a:lnTo>
                <a:lnTo>
                  <a:pt x="1618" y="187"/>
                </a:lnTo>
                <a:lnTo>
                  <a:pt x="1627" y="161"/>
                </a:lnTo>
                <a:lnTo>
                  <a:pt x="1637" y="138"/>
                </a:lnTo>
                <a:lnTo>
                  <a:pt x="1646" y="121"/>
                </a:lnTo>
                <a:lnTo>
                  <a:pt x="1656" y="104"/>
                </a:lnTo>
                <a:lnTo>
                  <a:pt x="1665" y="93"/>
                </a:lnTo>
                <a:lnTo>
                  <a:pt x="1675" y="89"/>
                </a:lnTo>
                <a:lnTo>
                  <a:pt x="1684" y="78"/>
                </a:lnTo>
                <a:lnTo>
                  <a:pt x="1694" y="69"/>
                </a:lnTo>
                <a:lnTo>
                  <a:pt x="1703" y="66"/>
                </a:lnTo>
                <a:lnTo>
                  <a:pt x="1713" y="73"/>
                </a:lnTo>
                <a:lnTo>
                  <a:pt x="1723" y="81"/>
                </a:lnTo>
                <a:lnTo>
                  <a:pt x="1732" y="85"/>
                </a:lnTo>
                <a:lnTo>
                  <a:pt x="1742" y="86"/>
                </a:lnTo>
                <a:lnTo>
                  <a:pt x="1751" y="87"/>
                </a:lnTo>
                <a:lnTo>
                  <a:pt x="1761" y="89"/>
                </a:lnTo>
                <a:lnTo>
                  <a:pt x="1770" y="91"/>
                </a:lnTo>
                <a:lnTo>
                  <a:pt x="1780" y="96"/>
                </a:lnTo>
                <a:lnTo>
                  <a:pt x="1789" y="106"/>
                </a:lnTo>
                <a:lnTo>
                  <a:pt x="1799" y="120"/>
                </a:lnTo>
                <a:lnTo>
                  <a:pt x="1808" y="135"/>
                </a:lnTo>
                <a:lnTo>
                  <a:pt x="1818" y="150"/>
                </a:lnTo>
                <a:lnTo>
                  <a:pt x="1827" y="164"/>
                </a:lnTo>
                <a:lnTo>
                  <a:pt x="1837" y="176"/>
                </a:lnTo>
                <a:lnTo>
                  <a:pt x="1846" y="181"/>
                </a:lnTo>
                <a:lnTo>
                  <a:pt x="1856" y="186"/>
                </a:lnTo>
                <a:lnTo>
                  <a:pt x="1865" y="190"/>
                </a:lnTo>
                <a:lnTo>
                  <a:pt x="1875" y="194"/>
                </a:lnTo>
                <a:lnTo>
                  <a:pt x="1884" y="198"/>
                </a:lnTo>
                <a:lnTo>
                  <a:pt x="1894" y="202"/>
                </a:lnTo>
                <a:lnTo>
                  <a:pt x="1903" y="206"/>
                </a:lnTo>
                <a:lnTo>
                  <a:pt x="1913" y="210"/>
                </a:lnTo>
                <a:lnTo>
                  <a:pt x="1922" y="213"/>
                </a:lnTo>
                <a:lnTo>
                  <a:pt x="1932" y="218"/>
                </a:lnTo>
                <a:lnTo>
                  <a:pt x="1941" y="222"/>
                </a:lnTo>
                <a:lnTo>
                  <a:pt x="1951" y="226"/>
                </a:lnTo>
                <a:lnTo>
                  <a:pt x="1960" y="231"/>
                </a:lnTo>
                <a:lnTo>
                  <a:pt x="1970" y="235"/>
                </a:lnTo>
                <a:lnTo>
                  <a:pt x="1979" y="239"/>
                </a:lnTo>
                <a:lnTo>
                  <a:pt x="1989" y="240"/>
                </a:lnTo>
                <a:lnTo>
                  <a:pt x="1998" y="235"/>
                </a:lnTo>
                <a:lnTo>
                  <a:pt x="2008" y="234"/>
                </a:lnTo>
                <a:lnTo>
                  <a:pt x="2017" y="235"/>
                </a:lnTo>
                <a:lnTo>
                  <a:pt x="2027" y="235"/>
                </a:lnTo>
                <a:lnTo>
                  <a:pt x="2037" y="235"/>
                </a:lnTo>
                <a:lnTo>
                  <a:pt x="2046" y="235"/>
                </a:lnTo>
                <a:lnTo>
                  <a:pt x="2056" y="234"/>
                </a:lnTo>
                <a:lnTo>
                  <a:pt x="2065" y="231"/>
                </a:lnTo>
                <a:lnTo>
                  <a:pt x="2075" y="217"/>
                </a:lnTo>
                <a:lnTo>
                  <a:pt x="2084" y="198"/>
                </a:lnTo>
                <a:lnTo>
                  <a:pt x="2094" y="178"/>
                </a:lnTo>
                <a:lnTo>
                  <a:pt x="2103" y="158"/>
                </a:lnTo>
                <a:lnTo>
                  <a:pt x="2113" y="138"/>
                </a:lnTo>
                <a:lnTo>
                  <a:pt x="2122" y="117"/>
                </a:lnTo>
                <a:lnTo>
                  <a:pt x="2132" y="96"/>
                </a:lnTo>
                <a:lnTo>
                  <a:pt x="2141" y="76"/>
                </a:lnTo>
                <a:lnTo>
                  <a:pt x="2151" y="56"/>
                </a:lnTo>
                <a:lnTo>
                  <a:pt x="2160" y="47"/>
                </a:lnTo>
                <a:lnTo>
                  <a:pt x="2170" y="40"/>
                </a:lnTo>
                <a:lnTo>
                  <a:pt x="2179" y="35"/>
                </a:lnTo>
                <a:lnTo>
                  <a:pt x="2189" y="30"/>
                </a:lnTo>
                <a:lnTo>
                  <a:pt x="2198" y="38"/>
                </a:lnTo>
                <a:lnTo>
                  <a:pt x="2208" y="52"/>
                </a:lnTo>
                <a:lnTo>
                  <a:pt x="2217" y="66"/>
                </a:lnTo>
                <a:lnTo>
                  <a:pt x="2227" y="80"/>
                </a:lnTo>
                <a:lnTo>
                  <a:pt x="2236" y="94"/>
                </a:lnTo>
                <a:lnTo>
                  <a:pt x="2246" y="107"/>
                </a:lnTo>
                <a:lnTo>
                  <a:pt x="2255" y="120"/>
                </a:lnTo>
                <a:lnTo>
                  <a:pt x="2265" y="133"/>
                </a:lnTo>
                <a:lnTo>
                  <a:pt x="2274" y="143"/>
                </a:lnTo>
                <a:lnTo>
                  <a:pt x="2284" y="151"/>
                </a:lnTo>
                <a:lnTo>
                  <a:pt x="2293" y="157"/>
                </a:lnTo>
                <a:lnTo>
                  <a:pt x="2303" y="163"/>
                </a:lnTo>
                <a:lnTo>
                  <a:pt x="2313" y="168"/>
                </a:lnTo>
                <a:lnTo>
                  <a:pt x="2322" y="172"/>
                </a:lnTo>
                <a:lnTo>
                  <a:pt x="2332" y="176"/>
                </a:lnTo>
                <a:lnTo>
                  <a:pt x="2341" y="178"/>
                </a:lnTo>
                <a:lnTo>
                  <a:pt x="2351" y="180"/>
                </a:lnTo>
                <a:lnTo>
                  <a:pt x="2360" y="182"/>
                </a:lnTo>
                <a:lnTo>
                  <a:pt x="2370" y="183"/>
                </a:lnTo>
                <a:lnTo>
                  <a:pt x="2379" y="184"/>
                </a:lnTo>
                <a:lnTo>
                  <a:pt x="2389" y="184"/>
                </a:lnTo>
                <a:lnTo>
                  <a:pt x="2398" y="184"/>
                </a:lnTo>
                <a:lnTo>
                  <a:pt x="2408" y="183"/>
                </a:lnTo>
                <a:lnTo>
                  <a:pt x="2417" y="182"/>
                </a:lnTo>
                <a:lnTo>
                  <a:pt x="2427" y="181"/>
                </a:lnTo>
              </a:path>
            </a:pathLst>
          </a:custGeom>
          <a:noFill/>
          <a:ln w="25400" cap="flat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3" name="Group 352">
            <a:extLst>
              <a:ext uri="{FF2B5EF4-FFF2-40B4-BE49-F238E27FC236}">
                <a16:creationId xmlns:a16="http://schemas.microsoft.com/office/drawing/2014/main" id="{258B72C9-D1C4-40A0-BDF2-84A5AA47B050}"/>
              </a:ext>
            </a:extLst>
          </p:cNvPr>
          <p:cNvGrpSpPr/>
          <p:nvPr/>
        </p:nvGrpSpPr>
        <p:grpSpPr>
          <a:xfrm>
            <a:off x="5313254" y="787551"/>
            <a:ext cx="2652970" cy="4839251"/>
            <a:chOff x="5313254" y="809352"/>
            <a:chExt cx="2652970" cy="4839386"/>
          </a:xfrm>
        </p:grpSpPr>
        <p:sp>
          <p:nvSpPr>
            <p:cNvPr id="295" name="Line 6">
              <a:extLst>
                <a:ext uri="{FF2B5EF4-FFF2-40B4-BE49-F238E27FC236}">
                  <a16:creationId xmlns:a16="http://schemas.microsoft.com/office/drawing/2014/main" id="{0A018586-9EB0-4754-A811-EEF3C822FE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10226" y="5074856"/>
              <a:ext cx="2278063" cy="0"/>
            </a:xfrm>
            <a:prstGeom prst="line">
              <a:avLst/>
            </a:prstGeom>
            <a:noFill/>
            <a:ln w="25400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Line 7">
              <a:extLst>
                <a:ext uri="{FF2B5EF4-FFF2-40B4-BE49-F238E27FC236}">
                  <a16:creationId xmlns:a16="http://schemas.microsoft.com/office/drawing/2014/main" id="{FB4C874F-96E6-4C45-88B2-9CF95EECCF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10226" y="5033581"/>
              <a:ext cx="0" cy="41275"/>
            </a:xfrm>
            <a:prstGeom prst="line">
              <a:avLst/>
            </a:prstGeom>
            <a:noFill/>
            <a:ln w="25400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Line 8">
              <a:extLst>
                <a:ext uri="{FF2B5EF4-FFF2-40B4-BE49-F238E27FC236}">
                  <a16:creationId xmlns:a16="http://schemas.microsoft.com/office/drawing/2014/main" id="{10BE82AD-ABE2-4973-A6AC-DB111E6FED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369051" y="5033581"/>
              <a:ext cx="0" cy="41275"/>
            </a:xfrm>
            <a:prstGeom prst="line">
              <a:avLst/>
            </a:prstGeom>
            <a:noFill/>
            <a:ln w="25400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Line 9">
              <a:extLst>
                <a:ext uri="{FF2B5EF4-FFF2-40B4-BE49-F238E27FC236}">
                  <a16:creationId xmlns:a16="http://schemas.microsoft.com/office/drawing/2014/main" id="{E90FE499-6757-4434-BDA4-5C38B40A5B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27876" y="5033581"/>
              <a:ext cx="0" cy="41275"/>
            </a:xfrm>
            <a:prstGeom prst="line">
              <a:avLst/>
            </a:prstGeom>
            <a:noFill/>
            <a:ln w="25400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Line 10">
              <a:extLst>
                <a:ext uri="{FF2B5EF4-FFF2-40B4-BE49-F238E27FC236}">
                  <a16:creationId xmlns:a16="http://schemas.microsoft.com/office/drawing/2014/main" id="{A9137B91-E874-49C5-A021-553E8EFB33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888288" y="5033581"/>
              <a:ext cx="0" cy="41275"/>
            </a:xfrm>
            <a:prstGeom prst="line">
              <a:avLst/>
            </a:prstGeom>
            <a:noFill/>
            <a:ln w="25400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Rectangle 11">
              <a:extLst>
                <a:ext uri="{FF2B5EF4-FFF2-40B4-BE49-F238E27FC236}">
                  <a16:creationId xmlns:a16="http://schemas.microsoft.com/office/drawing/2014/main" id="{D262A80E-5996-449A-A25B-5F8792754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426" y="5173281"/>
              <a:ext cx="89768" cy="21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0" lang="en-US" alt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1" name="Rectangle 12">
              <a:extLst>
                <a:ext uri="{FF2B5EF4-FFF2-40B4-BE49-F238E27FC236}">
                  <a16:creationId xmlns:a16="http://schemas.microsoft.com/office/drawing/2014/main" id="{F9D6B877-9933-418C-8A93-103EEFE02E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5863" y="5173281"/>
              <a:ext cx="179536" cy="21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kumimoji="0" lang="en-US" alt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2" name="Rectangle 13">
              <a:extLst>
                <a:ext uri="{FF2B5EF4-FFF2-40B4-BE49-F238E27FC236}">
                  <a16:creationId xmlns:a16="http://schemas.microsoft.com/office/drawing/2014/main" id="{378AC9B2-441F-4711-92D3-C1D7FE6CB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9451" y="5173281"/>
              <a:ext cx="179536" cy="21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endParaRPr kumimoji="0" lang="en-US" alt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3" name="Rectangle 14">
              <a:extLst>
                <a:ext uri="{FF2B5EF4-FFF2-40B4-BE49-F238E27FC236}">
                  <a16:creationId xmlns:a16="http://schemas.microsoft.com/office/drawing/2014/main" id="{7A62D946-73B0-49CE-AC87-4A614BEAF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86688" y="5173281"/>
              <a:ext cx="179536" cy="21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30</a:t>
              </a:r>
              <a:endParaRPr kumimoji="0" lang="en-US" alt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4" name="Rectangle 15">
                  <a:extLst>
                    <a:ext uri="{FF2B5EF4-FFF2-40B4-BE49-F238E27FC236}">
                      <a16:creationId xmlns:a16="http://schemas.microsoft.com/office/drawing/2014/main" id="{0BA232CA-BA8A-4105-88F9-CE39922E11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10226" y="5402510"/>
                  <a:ext cx="2316162" cy="2462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600" b="0" i="0" u="none" strike="noStrike" cap="none" normalizeH="0" baseline="0" dirty="0">
                      <a:ln>
                        <a:noFill/>
                      </a:ln>
                      <a:solidFill>
                        <a:srgbClr val="262626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iteration, </a:t>
                  </a:r>
                  <a14:m>
                    <m:oMath xmlns:m="http://schemas.openxmlformats.org/officeDocument/2006/math">
                      <m:r>
                        <a:rPr kumimoji="0" lang="en-US" alt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𝑖</m:t>
                      </m:r>
                    </m:oMath>
                  </a14:m>
                  <a:endParaRPr kumimoji="0" lang="en-US" alt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04" name="Rectangle 15">
                  <a:extLst>
                    <a:ext uri="{FF2B5EF4-FFF2-40B4-BE49-F238E27FC236}">
                      <a16:creationId xmlns:a16="http://schemas.microsoft.com/office/drawing/2014/main" id="{0BA232CA-BA8A-4105-88F9-CE39922E11E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610226" y="5402510"/>
                  <a:ext cx="2316162" cy="246228"/>
                </a:xfrm>
                <a:prstGeom prst="rect">
                  <a:avLst/>
                </a:prstGeom>
                <a:blipFill>
                  <a:blip r:embed="rId2"/>
                  <a:stretch>
                    <a:fillRect t="-27500" b="-50000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5" name="Line 16">
              <a:extLst>
                <a:ext uri="{FF2B5EF4-FFF2-40B4-BE49-F238E27FC236}">
                  <a16:creationId xmlns:a16="http://schemas.microsoft.com/office/drawing/2014/main" id="{98161030-B4D5-4DC1-85BA-161B0550914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10226" y="925131"/>
              <a:ext cx="0" cy="4149725"/>
            </a:xfrm>
            <a:prstGeom prst="line">
              <a:avLst/>
            </a:prstGeom>
            <a:noFill/>
            <a:ln w="25400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Line 17">
              <a:extLst>
                <a:ext uri="{FF2B5EF4-FFF2-40B4-BE49-F238E27FC236}">
                  <a16:creationId xmlns:a16="http://schemas.microsoft.com/office/drawing/2014/main" id="{71FE26E1-E1A9-4591-B167-729AEFCE33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10226" y="5074856"/>
              <a:ext cx="38100" cy="0"/>
            </a:xfrm>
            <a:prstGeom prst="line">
              <a:avLst/>
            </a:prstGeom>
            <a:noFill/>
            <a:ln w="25400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Line 18">
              <a:extLst>
                <a:ext uri="{FF2B5EF4-FFF2-40B4-BE49-F238E27FC236}">
                  <a16:creationId xmlns:a16="http://schemas.microsoft.com/office/drawing/2014/main" id="{A1BF2748-A0F1-4526-9076-D80B4703AF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10226" y="4244593"/>
              <a:ext cx="38100" cy="0"/>
            </a:xfrm>
            <a:prstGeom prst="line">
              <a:avLst/>
            </a:prstGeom>
            <a:noFill/>
            <a:ln w="25400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Line 19">
              <a:extLst>
                <a:ext uri="{FF2B5EF4-FFF2-40B4-BE49-F238E27FC236}">
                  <a16:creationId xmlns:a16="http://schemas.microsoft.com/office/drawing/2014/main" id="{907DD446-A9D8-4ABB-A4CC-903AF3BB7D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10226" y="3414331"/>
              <a:ext cx="38100" cy="0"/>
            </a:xfrm>
            <a:prstGeom prst="line">
              <a:avLst/>
            </a:prstGeom>
            <a:noFill/>
            <a:ln w="25400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Line 20">
              <a:extLst>
                <a:ext uri="{FF2B5EF4-FFF2-40B4-BE49-F238E27FC236}">
                  <a16:creationId xmlns:a16="http://schemas.microsoft.com/office/drawing/2014/main" id="{7B35E3C3-5B68-4E47-BF63-D005EA7DDC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10226" y="2584068"/>
              <a:ext cx="38100" cy="0"/>
            </a:xfrm>
            <a:prstGeom prst="line">
              <a:avLst/>
            </a:prstGeom>
            <a:noFill/>
            <a:ln w="25400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Line 21">
              <a:extLst>
                <a:ext uri="{FF2B5EF4-FFF2-40B4-BE49-F238E27FC236}">
                  <a16:creationId xmlns:a16="http://schemas.microsoft.com/office/drawing/2014/main" id="{F1730676-C3C5-422F-B41E-2C4C425CB5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10226" y="1755393"/>
              <a:ext cx="38100" cy="0"/>
            </a:xfrm>
            <a:prstGeom prst="line">
              <a:avLst/>
            </a:prstGeom>
            <a:noFill/>
            <a:ln w="25400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Line 22">
              <a:extLst>
                <a:ext uri="{FF2B5EF4-FFF2-40B4-BE49-F238E27FC236}">
                  <a16:creationId xmlns:a16="http://schemas.microsoft.com/office/drawing/2014/main" id="{24AFE91B-290D-4661-980C-30325C22E5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10226" y="925131"/>
              <a:ext cx="38100" cy="0"/>
            </a:xfrm>
            <a:prstGeom prst="line">
              <a:avLst/>
            </a:prstGeom>
            <a:noFill/>
            <a:ln w="25400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Rectangle 23">
              <a:extLst>
                <a:ext uri="{FF2B5EF4-FFF2-40B4-BE49-F238E27FC236}">
                  <a16:creationId xmlns:a16="http://schemas.microsoft.com/office/drawing/2014/main" id="{7DF6A996-CAEC-4AD7-9E4E-29F52D884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2647" y="4960665"/>
              <a:ext cx="224420" cy="21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0.0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3" name="Rectangle 24">
              <a:extLst>
                <a:ext uri="{FF2B5EF4-FFF2-40B4-BE49-F238E27FC236}">
                  <a16:creationId xmlns:a16="http://schemas.microsoft.com/office/drawing/2014/main" id="{A7146CD2-C545-4003-A2C9-31D17B730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3254" y="4130402"/>
              <a:ext cx="224420" cy="21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0.1</a:t>
              </a:r>
              <a:endParaRPr kumimoji="0" lang="en-US" alt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4" name="Rectangle 25">
              <a:extLst>
                <a:ext uri="{FF2B5EF4-FFF2-40B4-BE49-F238E27FC236}">
                  <a16:creationId xmlns:a16="http://schemas.microsoft.com/office/drawing/2014/main" id="{B5E0E0AC-CE48-4E26-BEA0-0E849520F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3254" y="3300139"/>
              <a:ext cx="224420" cy="21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0.2</a:t>
              </a:r>
              <a:endParaRPr kumimoji="0" lang="en-US" alt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5" name="Rectangle 26">
              <a:extLst>
                <a:ext uri="{FF2B5EF4-FFF2-40B4-BE49-F238E27FC236}">
                  <a16:creationId xmlns:a16="http://schemas.microsoft.com/office/drawing/2014/main" id="{1973AE80-AB62-40EF-98FA-71D3F89D5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3254" y="2469876"/>
              <a:ext cx="224420" cy="21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0.3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6" name="Rectangle 27">
              <a:extLst>
                <a:ext uri="{FF2B5EF4-FFF2-40B4-BE49-F238E27FC236}">
                  <a16:creationId xmlns:a16="http://schemas.microsoft.com/office/drawing/2014/main" id="{93B5D36F-E384-4FEE-8945-1F4D3C877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3254" y="1639615"/>
              <a:ext cx="224420" cy="21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0.4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7" name="Rectangle 28">
              <a:extLst>
                <a:ext uri="{FF2B5EF4-FFF2-40B4-BE49-F238E27FC236}">
                  <a16:creationId xmlns:a16="http://schemas.microsoft.com/office/drawing/2014/main" id="{436A1739-8AD3-47A5-989D-FCC56FC1F7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3254" y="809352"/>
              <a:ext cx="224420" cy="21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0.5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0" name="Freeform 31">
              <a:extLst>
                <a:ext uri="{FF2B5EF4-FFF2-40B4-BE49-F238E27FC236}">
                  <a16:creationId xmlns:a16="http://schemas.microsoft.com/office/drawing/2014/main" id="{F2323C82-DC8F-4BC3-85A6-E2593D622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6426" y="1393443"/>
              <a:ext cx="2201863" cy="2749550"/>
            </a:xfrm>
            <a:custGeom>
              <a:avLst/>
              <a:gdLst>
                <a:gd name="T0" fmla="*/ 0 w 1387"/>
                <a:gd name="T1" fmla="*/ 0 h 1732"/>
                <a:gd name="T2" fmla="*/ 47 w 1387"/>
                <a:gd name="T3" fmla="*/ 131 h 1732"/>
                <a:gd name="T4" fmla="*/ 95 w 1387"/>
                <a:gd name="T5" fmla="*/ 262 h 1732"/>
                <a:gd name="T6" fmla="*/ 143 w 1387"/>
                <a:gd name="T7" fmla="*/ 392 h 1732"/>
                <a:gd name="T8" fmla="*/ 191 w 1387"/>
                <a:gd name="T9" fmla="*/ 523 h 1732"/>
                <a:gd name="T10" fmla="*/ 239 w 1387"/>
                <a:gd name="T11" fmla="*/ 654 h 1732"/>
                <a:gd name="T12" fmla="*/ 287 w 1387"/>
                <a:gd name="T13" fmla="*/ 784 h 1732"/>
                <a:gd name="T14" fmla="*/ 335 w 1387"/>
                <a:gd name="T15" fmla="*/ 915 h 1732"/>
                <a:gd name="T16" fmla="*/ 382 w 1387"/>
                <a:gd name="T17" fmla="*/ 1046 h 1732"/>
                <a:gd name="T18" fmla="*/ 430 w 1387"/>
                <a:gd name="T19" fmla="*/ 1177 h 1732"/>
                <a:gd name="T20" fmla="*/ 478 w 1387"/>
                <a:gd name="T21" fmla="*/ 1307 h 1732"/>
                <a:gd name="T22" fmla="*/ 526 w 1387"/>
                <a:gd name="T23" fmla="*/ 1438 h 1732"/>
                <a:gd name="T24" fmla="*/ 574 w 1387"/>
                <a:gd name="T25" fmla="*/ 1569 h 1732"/>
                <a:gd name="T26" fmla="*/ 622 w 1387"/>
                <a:gd name="T27" fmla="*/ 1699 h 1732"/>
                <a:gd name="T28" fmla="*/ 669 w 1387"/>
                <a:gd name="T29" fmla="*/ 1699 h 1732"/>
                <a:gd name="T30" fmla="*/ 717 w 1387"/>
                <a:gd name="T31" fmla="*/ 1699 h 1732"/>
                <a:gd name="T32" fmla="*/ 765 w 1387"/>
                <a:gd name="T33" fmla="*/ 1732 h 1732"/>
                <a:gd name="T34" fmla="*/ 813 w 1387"/>
                <a:gd name="T35" fmla="*/ 1732 h 1732"/>
                <a:gd name="T36" fmla="*/ 861 w 1387"/>
                <a:gd name="T37" fmla="*/ 1732 h 1732"/>
                <a:gd name="T38" fmla="*/ 908 w 1387"/>
                <a:gd name="T39" fmla="*/ 1732 h 1732"/>
                <a:gd name="T40" fmla="*/ 956 w 1387"/>
                <a:gd name="T41" fmla="*/ 1732 h 1732"/>
                <a:gd name="T42" fmla="*/ 1004 w 1387"/>
                <a:gd name="T43" fmla="*/ 1732 h 1732"/>
                <a:gd name="T44" fmla="*/ 1052 w 1387"/>
                <a:gd name="T45" fmla="*/ 1732 h 1732"/>
                <a:gd name="T46" fmla="*/ 1100 w 1387"/>
                <a:gd name="T47" fmla="*/ 1732 h 1732"/>
                <a:gd name="T48" fmla="*/ 1148 w 1387"/>
                <a:gd name="T49" fmla="*/ 1732 h 1732"/>
                <a:gd name="T50" fmla="*/ 1196 w 1387"/>
                <a:gd name="T51" fmla="*/ 1732 h 1732"/>
                <a:gd name="T52" fmla="*/ 1243 w 1387"/>
                <a:gd name="T53" fmla="*/ 1732 h 1732"/>
                <a:gd name="T54" fmla="*/ 1291 w 1387"/>
                <a:gd name="T55" fmla="*/ 1732 h 1732"/>
                <a:gd name="T56" fmla="*/ 1339 w 1387"/>
                <a:gd name="T57" fmla="*/ 1732 h 1732"/>
                <a:gd name="T58" fmla="*/ 1387 w 1387"/>
                <a:gd name="T59" fmla="*/ 1732 h 1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87" h="1732">
                  <a:moveTo>
                    <a:pt x="0" y="0"/>
                  </a:moveTo>
                  <a:lnTo>
                    <a:pt x="47" y="131"/>
                  </a:lnTo>
                  <a:lnTo>
                    <a:pt x="95" y="262"/>
                  </a:lnTo>
                  <a:lnTo>
                    <a:pt x="143" y="392"/>
                  </a:lnTo>
                  <a:lnTo>
                    <a:pt x="191" y="523"/>
                  </a:lnTo>
                  <a:lnTo>
                    <a:pt x="239" y="654"/>
                  </a:lnTo>
                  <a:lnTo>
                    <a:pt x="287" y="784"/>
                  </a:lnTo>
                  <a:lnTo>
                    <a:pt x="335" y="915"/>
                  </a:lnTo>
                  <a:lnTo>
                    <a:pt x="382" y="1046"/>
                  </a:lnTo>
                  <a:lnTo>
                    <a:pt x="430" y="1177"/>
                  </a:lnTo>
                  <a:lnTo>
                    <a:pt x="478" y="1307"/>
                  </a:lnTo>
                  <a:lnTo>
                    <a:pt x="526" y="1438"/>
                  </a:lnTo>
                  <a:lnTo>
                    <a:pt x="574" y="1569"/>
                  </a:lnTo>
                  <a:lnTo>
                    <a:pt x="622" y="1699"/>
                  </a:lnTo>
                  <a:lnTo>
                    <a:pt x="669" y="1699"/>
                  </a:lnTo>
                  <a:lnTo>
                    <a:pt x="717" y="1699"/>
                  </a:lnTo>
                  <a:lnTo>
                    <a:pt x="765" y="1732"/>
                  </a:lnTo>
                  <a:lnTo>
                    <a:pt x="813" y="1732"/>
                  </a:lnTo>
                  <a:lnTo>
                    <a:pt x="861" y="1732"/>
                  </a:lnTo>
                  <a:lnTo>
                    <a:pt x="908" y="1732"/>
                  </a:lnTo>
                  <a:lnTo>
                    <a:pt x="956" y="1732"/>
                  </a:lnTo>
                  <a:lnTo>
                    <a:pt x="1004" y="1732"/>
                  </a:lnTo>
                  <a:lnTo>
                    <a:pt x="1052" y="1732"/>
                  </a:lnTo>
                  <a:lnTo>
                    <a:pt x="1100" y="1732"/>
                  </a:lnTo>
                  <a:lnTo>
                    <a:pt x="1148" y="1732"/>
                  </a:lnTo>
                  <a:lnTo>
                    <a:pt x="1196" y="1732"/>
                  </a:lnTo>
                  <a:lnTo>
                    <a:pt x="1243" y="1732"/>
                  </a:lnTo>
                  <a:lnTo>
                    <a:pt x="1291" y="1732"/>
                  </a:lnTo>
                  <a:lnTo>
                    <a:pt x="1339" y="1732"/>
                  </a:lnTo>
                  <a:lnTo>
                    <a:pt x="1387" y="1732"/>
                  </a:ln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Oval 32">
              <a:extLst>
                <a:ext uri="{FF2B5EF4-FFF2-40B4-BE49-F238E27FC236}">
                  <a16:creationId xmlns:a16="http://schemas.microsoft.com/office/drawing/2014/main" id="{5C890258-DDDF-4735-B0F2-42733B4C55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8326" y="1352168"/>
              <a:ext cx="76200" cy="84137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Oval 33">
              <a:extLst>
                <a:ext uri="{FF2B5EF4-FFF2-40B4-BE49-F238E27FC236}">
                  <a16:creationId xmlns:a16="http://schemas.microsoft.com/office/drawing/2014/main" id="{286B2121-E8C7-47B7-9A9C-A4847F3541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2938" y="1558543"/>
              <a:ext cx="77788" cy="84137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Oval 34">
              <a:extLst>
                <a:ext uri="{FF2B5EF4-FFF2-40B4-BE49-F238E27FC236}">
                  <a16:creationId xmlns:a16="http://schemas.microsoft.com/office/drawing/2014/main" id="{0FE231FD-9D88-4BB4-B581-98CFE00638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9138" y="1766506"/>
              <a:ext cx="76200" cy="84137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Oval 35">
              <a:extLst>
                <a:ext uri="{FF2B5EF4-FFF2-40B4-BE49-F238E27FC236}">
                  <a16:creationId xmlns:a16="http://schemas.microsoft.com/office/drawing/2014/main" id="{BDC3E6BE-7F7C-49E1-9D5D-478238F7C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5338" y="1974468"/>
              <a:ext cx="76200" cy="84137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Oval 36">
              <a:extLst>
                <a:ext uri="{FF2B5EF4-FFF2-40B4-BE49-F238E27FC236}">
                  <a16:creationId xmlns:a16="http://schemas.microsoft.com/office/drawing/2014/main" id="{D36755AD-4F07-4510-802C-C07E5A8C51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1538" y="2180843"/>
              <a:ext cx="76200" cy="85725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Oval 37">
              <a:extLst>
                <a:ext uri="{FF2B5EF4-FFF2-40B4-BE49-F238E27FC236}">
                  <a16:creationId xmlns:a16="http://schemas.microsoft.com/office/drawing/2014/main" id="{B9079BFF-4B36-4366-87D1-B7E2484C1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7738" y="2388806"/>
              <a:ext cx="76200" cy="84137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Oval 38">
              <a:extLst>
                <a:ext uri="{FF2B5EF4-FFF2-40B4-BE49-F238E27FC236}">
                  <a16:creationId xmlns:a16="http://schemas.microsoft.com/office/drawing/2014/main" id="{CEBC414B-08D7-45CF-BA9D-91581DD5DA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3938" y="2596768"/>
              <a:ext cx="76200" cy="84137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Oval 39">
              <a:extLst>
                <a:ext uri="{FF2B5EF4-FFF2-40B4-BE49-F238E27FC236}">
                  <a16:creationId xmlns:a16="http://schemas.microsoft.com/office/drawing/2014/main" id="{17AC40ED-8920-4F66-BAA7-B3457CAFFA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0138" y="2804731"/>
              <a:ext cx="76200" cy="84137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Oval 40">
              <a:extLst>
                <a:ext uri="{FF2B5EF4-FFF2-40B4-BE49-F238E27FC236}">
                  <a16:creationId xmlns:a16="http://schemas.microsoft.com/office/drawing/2014/main" id="{685B73C9-0C1A-4870-8C30-8804E51E95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4751" y="3011106"/>
              <a:ext cx="76200" cy="84137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Oval 41">
              <a:extLst>
                <a:ext uri="{FF2B5EF4-FFF2-40B4-BE49-F238E27FC236}">
                  <a16:creationId xmlns:a16="http://schemas.microsoft.com/office/drawing/2014/main" id="{20ADECB8-3A67-48D8-B84C-F722589299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0951" y="3219068"/>
              <a:ext cx="76200" cy="84137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Oval 42">
              <a:extLst>
                <a:ext uri="{FF2B5EF4-FFF2-40B4-BE49-F238E27FC236}">
                  <a16:creationId xmlns:a16="http://schemas.microsoft.com/office/drawing/2014/main" id="{B4537FFB-EEB5-423F-A879-A320802DB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7151" y="3427031"/>
              <a:ext cx="76200" cy="84137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Oval 43">
              <a:extLst>
                <a:ext uri="{FF2B5EF4-FFF2-40B4-BE49-F238E27FC236}">
                  <a16:creationId xmlns:a16="http://schemas.microsoft.com/office/drawing/2014/main" id="{7AB4B278-7287-4849-BC5F-53221EEACE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3351" y="3633406"/>
              <a:ext cx="76200" cy="85725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Oval 44">
              <a:extLst>
                <a:ext uri="{FF2B5EF4-FFF2-40B4-BE49-F238E27FC236}">
                  <a16:creationId xmlns:a16="http://schemas.microsoft.com/office/drawing/2014/main" id="{5FACF2A4-D0A7-4983-9704-E86C457F3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9551" y="3841368"/>
              <a:ext cx="76200" cy="84137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Oval 45">
              <a:extLst>
                <a:ext uri="{FF2B5EF4-FFF2-40B4-BE49-F238E27FC236}">
                  <a16:creationId xmlns:a16="http://schemas.microsoft.com/office/drawing/2014/main" id="{6D822E8C-4E9D-4FE5-B136-266D96A44C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5751" y="4049331"/>
              <a:ext cx="76200" cy="84137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Oval 46">
              <a:extLst>
                <a:ext uri="{FF2B5EF4-FFF2-40B4-BE49-F238E27FC236}">
                  <a16:creationId xmlns:a16="http://schemas.microsoft.com/office/drawing/2014/main" id="{87ACB7DF-5940-4FC9-90E0-1B56E28994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0363" y="4049331"/>
              <a:ext cx="76200" cy="84137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Oval 47">
              <a:extLst>
                <a:ext uri="{FF2B5EF4-FFF2-40B4-BE49-F238E27FC236}">
                  <a16:creationId xmlns:a16="http://schemas.microsoft.com/office/drawing/2014/main" id="{942F9ECC-1ADC-4048-9CE7-95E03EA0A6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6563" y="4049331"/>
              <a:ext cx="76200" cy="84137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Oval 48">
              <a:extLst>
                <a:ext uri="{FF2B5EF4-FFF2-40B4-BE49-F238E27FC236}">
                  <a16:creationId xmlns:a16="http://schemas.microsoft.com/office/drawing/2014/main" id="{B30DA93A-B75F-4A41-BA01-A892B1AB7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2763" y="4100131"/>
              <a:ext cx="76200" cy="85725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Oval 49">
              <a:extLst>
                <a:ext uri="{FF2B5EF4-FFF2-40B4-BE49-F238E27FC236}">
                  <a16:creationId xmlns:a16="http://schemas.microsoft.com/office/drawing/2014/main" id="{66F21D2B-E713-4DE3-BF56-44313D0E7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963" y="4100131"/>
              <a:ext cx="76200" cy="85725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Oval 50">
              <a:extLst>
                <a:ext uri="{FF2B5EF4-FFF2-40B4-BE49-F238E27FC236}">
                  <a16:creationId xmlns:a16="http://schemas.microsoft.com/office/drawing/2014/main" id="{18B57DA1-E305-49AB-B2BE-A564AD2296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5163" y="4100131"/>
              <a:ext cx="76200" cy="85725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Oval 51">
              <a:extLst>
                <a:ext uri="{FF2B5EF4-FFF2-40B4-BE49-F238E27FC236}">
                  <a16:creationId xmlns:a16="http://schemas.microsoft.com/office/drawing/2014/main" id="{6CE4072C-BCBE-409E-BC9F-0696CF2187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9776" y="4100131"/>
              <a:ext cx="77788" cy="85725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Oval 52">
              <a:extLst>
                <a:ext uri="{FF2B5EF4-FFF2-40B4-BE49-F238E27FC236}">
                  <a16:creationId xmlns:a16="http://schemas.microsoft.com/office/drawing/2014/main" id="{793555A8-4E03-4BD0-9861-69B2F199A1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5976" y="4100131"/>
              <a:ext cx="76200" cy="85725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Oval 53">
              <a:extLst>
                <a:ext uri="{FF2B5EF4-FFF2-40B4-BE49-F238E27FC236}">
                  <a16:creationId xmlns:a16="http://schemas.microsoft.com/office/drawing/2014/main" id="{B9DCEAB9-85CB-48BD-8B3E-20A9AD5DF5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2176" y="4100131"/>
              <a:ext cx="76200" cy="85725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Oval 54">
              <a:extLst>
                <a:ext uri="{FF2B5EF4-FFF2-40B4-BE49-F238E27FC236}">
                  <a16:creationId xmlns:a16="http://schemas.microsoft.com/office/drawing/2014/main" id="{73555A11-92BC-49C6-89D4-7FCAD8A12D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8376" y="4100131"/>
              <a:ext cx="76200" cy="85725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Oval 55">
              <a:extLst>
                <a:ext uri="{FF2B5EF4-FFF2-40B4-BE49-F238E27FC236}">
                  <a16:creationId xmlns:a16="http://schemas.microsoft.com/office/drawing/2014/main" id="{EF9B539A-EDDE-43F9-A025-7F2E6EF8BB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4576" y="4100131"/>
              <a:ext cx="76200" cy="85725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Oval 56">
              <a:extLst>
                <a:ext uri="{FF2B5EF4-FFF2-40B4-BE49-F238E27FC236}">
                  <a16:creationId xmlns:a16="http://schemas.microsoft.com/office/drawing/2014/main" id="{AE4042CD-BE9C-43F4-A46F-07779CC493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70776" y="4100131"/>
              <a:ext cx="76200" cy="85725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Oval 57">
              <a:extLst>
                <a:ext uri="{FF2B5EF4-FFF2-40B4-BE49-F238E27FC236}">
                  <a16:creationId xmlns:a16="http://schemas.microsoft.com/office/drawing/2014/main" id="{B3E59B0C-1137-492A-9609-8F90A0E3D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6976" y="4100131"/>
              <a:ext cx="76200" cy="85725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Oval 58">
              <a:extLst>
                <a:ext uri="{FF2B5EF4-FFF2-40B4-BE49-F238E27FC236}">
                  <a16:creationId xmlns:a16="http://schemas.microsoft.com/office/drawing/2014/main" id="{195A8380-3419-4BC9-8CC0-8FC3FB6312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1588" y="4100131"/>
              <a:ext cx="76200" cy="85725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Oval 59">
              <a:extLst>
                <a:ext uri="{FF2B5EF4-FFF2-40B4-BE49-F238E27FC236}">
                  <a16:creationId xmlns:a16="http://schemas.microsoft.com/office/drawing/2014/main" id="{0935CF93-FEA0-4CC2-9D65-FDD34FA05D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7788" y="4100131"/>
              <a:ext cx="76200" cy="85725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Oval 60">
              <a:extLst>
                <a:ext uri="{FF2B5EF4-FFF2-40B4-BE49-F238E27FC236}">
                  <a16:creationId xmlns:a16="http://schemas.microsoft.com/office/drawing/2014/main" id="{157CD4F9-F55F-487D-B999-A3CFFBE400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3988" y="4100131"/>
              <a:ext cx="76200" cy="85725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Oval 61">
              <a:extLst>
                <a:ext uri="{FF2B5EF4-FFF2-40B4-BE49-F238E27FC236}">
                  <a16:creationId xmlns:a16="http://schemas.microsoft.com/office/drawing/2014/main" id="{0286AC7D-603D-45A6-8223-852D20B015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0188" y="4100131"/>
              <a:ext cx="76200" cy="85725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62">
              <a:extLst>
                <a:ext uri="{FF2B5EF4-FFF2-40B4-BE49-F238E27FC236}">
                  <a16:creationId xmlns:a16="http://schemas.microsoft.com/office/drawing/2014/main" id="{F6D83812-0BFA-48E7-B9EA-A8B331F3CB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68162" y="3816286"/>
              <a:ext cx="2507428" cy="45720"/>
            </a:xfrm>
            <a:custGeom>
              <a:avLst/>
              <a:gdLst>
                <a:gd name="T0" fmla="*/ 48 w 1427"/>
                <a:gd name="T1" fmla="*/ 0 h 18"/>
                <a:gd name="T2" fmla="*/ 64 w 1427"/>
                <a:gd name="T3" fmla="*/ 18 h 18"/>
                <a:gd name="T4" fmla="*/ 64 w 1427"/>
                <a:gd name="T5" fmla="*/ 18 h 18"/>
                <a:gd name="T6" fmla="*/ 96 w 1427"/>
                <a:gd name="T7" fmla="*/ 0 h 18"/>
                <a:gd name="T8" fmla="*/ 144 w 1427"/>
                <a:gd name="T9" fmla="*/ 18 h 18"/>
                <a:gd name="T10" fmla="*/ 128 w 1427"/>
                <a:gd name="T11" fmla="*/ 18 h 18"/>
                <a:gd name="T12" fmla="*/ 160 w 1427"/>
                <a:gd name="T13" fmla="*/ 0 h 18"/>
                <a:gd name="T14" fmla="*/ 208 w 1427"/>
                <a:gd name="T15" fmla="*/ 0 h 18"/>
                <a:gd name="T16" fmla="*/ 239 w 1427"/>
                <a:gd name="T17" fmla="*/ 18 h 18"/>
                <a:gd name="T18" fmla="*/ 224 w 1427"/>
                <a:gd name="T19" fmla="*/ 0 h 18"/>
                <a:gd name="T20" fmla="*/ 272 w 1427"/>
                <a:gd name="T21" fmla="*/ 0 h 18"/>
                <a:gd name="T22" fmla="*/ 304 w 1427"/>
                <a:gd name="T23" fmla="*/ 18 h 18"/>
                <a:gd name="T24" fmla="*/ 320 w 1427"/>
                <a:gd name="T25" fmla="*/ 18 h 18"/>
                <a:gd name="T26" fmla="*/ 335 w 1427"/>
                <a:gd name="T27" fmla="*/ 0 h 18"/>
                <a:gd name="T28" fmla="*/ 369 w 1427"/>
                <a:gd name="T29" fmla="*/ 18 h 18"/>
                <a:gd name="T30" fmla="*/ 385 w 1427"/>
                <a:gd name="T31" fmla="*/ 18 h 18"/>
                <a:gd name="T32" fmla="*/ 385 w 1427"/>
                <a:gd name="T33" fmla="*/ 18 h 18"/>
                <a:gd name="T34" fmla="*/ 433 w 1427"/>
                <a:gd name="T35" fmla="*/ 0 h 18"/>
                <a:gd name="T36" fmla="*/ 449 w 1427"/>
                <a:gd name="T37" fmla="*/ 18 h 18"/>
                <a:gd name="T38" fmla="*/ 449 w 1427"/>
                <a:gd name="T39" fmla="*/ 18 h 18"/>
                <a:gd name="T40" fmla="*/ 481 w 1427"/>
                <a:gd name="T41" fmla="*/ 0 h 18"/>
                <a:gd name="T42" fmla="*/ 529 w 1427"/>
                <a:gd name="T43" fmla="*/ 18 h 18"/>
                <a:gd name="T44" fmla="*/ 513 w 1427"/>
                <a:gd name="T45" fmla="*/ 18 h 18"/>
                <a:gd name="T46" fmla="*/ 545 w 1427"/>
                <a:gd name="T47" fmla="*/ 0 h 18"/>
                <a:gd name="T48" fmla="*/ 593 w 1427"/>
                <a:gd name="T49" fmla="*/ 0 h 18"/>
                <a:gd name="T50" fmla="*/ 622 w 1427"/>
                <a:gd name="T51" fmla="*/ 18 h 18"/>
                <a:gd name="T52" fmla="*/ 609 w 1427"/>
                <a:gd name="T53" fmla="*/ 0 h 18"/>
                <a:gd name="T54" fmla="*/ 657 w 1427"/>
                <a:gd name="T55" fmla="*/ 0 h 18"/>
                <a:gd name="T56" fmla="*/ 689 w 1427"/>
                <a:gd name="T57" fmla="*/ 18 h 18"/>
                <a:gd name="T58" fmla="*/ 705 w 1427"/>
                <a:gd name="T59" fmla="*/ 18 h 18"/>
                <a:gd name="T60" fmla="*/ 717 w 1427"/>
                <a:gd name="T61" fmla="*/ 0 h 18"/>
                <a:gd name="T62" fmla="*/ 753 w 1427"/>
                <a:gd name="T63" fmla="*/ 18 h 18"/>
                <a:gd name="T64" fmla="*/ 769 w 1427"/>
                <a:gd name="T65" fmla="*/ 18 h 18"/>
                <a:gd name="T66" fmla="*/ 769 w 1427"/>
                <a:gd name="T67" fmla="*/ 18 h 18"/>
                <a:gd name="T68" fmla="*/ 817 w 1427"/>
                <a:gd name="T69" fmla="*/ 0 h 18"/>
                <a:gd name="T70" fmla="*/ 833 w 1427"/>
                <a:gd name="T71" fmla="*/ 18 h 18"/>
                <a:gd name="T72" fmla="*/ 833 w 1427"/>
                <a:gd name="T73" fmla="*/ 18 h 18"/>
                <a:gd name="T74" fmla="*/ 866 w 1427"/>
                <a:gd name="T75" fmla="*/ 0 h 18"/>
                <a:gd name="T76" fmla="*/ 914 w 1427"/>
                <a:gd name="T77" fmla="*/ 18 h 18"/>
                <a:gd name="T78" fmla="*/ 898 w 1427"/>
                <a:gd name="T79" fmla="*/ 18 h 18"/>
                <a:gd name="T80" fmla="*/ 930 w 1427"/>
                <a:gd name="T81" fmla="*/ 0 h 18"/>
                <a:gd name="T82" fmla="*/ 978 w 1427"/>
                <a:gd name="T83" fmla="*/ 0 h 18"/>
                <a:gd name="T84" fmla="*/ 1004 w 1427"/>
                <a:gd name="T85" fmla="*/ 18 h 18"/>
                <a:gd name="T86" fmla="*/ 994 w 1427"/>
                <a:gd name="T87" fmla="*/ 0 h 18"/>
                <a:gd name="T88" fmla="*/ 1042 w 1427"/>
                <a:gd name="T89" fmla="*/ 0 h 18"/>
                <a:gd name="T90" fmla="*/ 1074 w 1427"/>
                <a:gd name="T91" fmla="*/ 18 h 18"/>
                <a:gd name="T92" fmla="*/ 1090 w 1427"/>
                <a:gd name="T93" fmla="*/ 18 h 18"/>
                <a:gd name="T94" fmla="*/ 1100 w 1427"/>
                <a:gd name="T95" fmla="*/ 0 h 18"/>
                <a:gd name="T96" fmla="*/ 1138 w 1427"/>
                <a:gd name="T97" fmla="*/ 18 h 18"/>
                <a:gd name="T98" fmla="*/ 1154 w 1427"/>
                <a:gd name="T99" fmla="*/ 18 h 18"/>
                <a:gd name="T100" fmla="*/ 1154 w 1427"/>
                <a:gd name="T101" fmla="*/ 18 h 18"/>
                <a:gd name="T102" fmla="*/ 1202 w 1427"/>
                <a:gd name="T103" fmla="*/ 0 h 18"/>
                <a:gd name="T104" fmla="*/ 1218 w 1427"/>
                <a:gd name="T105" fmla="*/ 18 h 18"/>
                <a:gd name="T106" fmla="*/ 1218 w 1427"/>
                <a:gd name="T107" fmla="*/ 18 h 18"/>
                <a:gd name="T108" fmla="*/ 1250 w 1427"/>
                <a:gd name="T109" fmla="*/ 0 h 18"/>
                <a:gd name="T110" fmla="*/ 1298 w 1427"/>
                <a:gd name="T111" fmla="*/ 18 h 18"/>
                <a:gd name="T112" fmla="*/ 1282 w 1427"/>
                <a:gd name="T113" fmla="*/ 18 h 18"/>
                <a:gd name="T114" fmla="*/ 1314 w 1427"/>
                <a:gd name="T115" fmla="*/ 0 h 18"/>
                <a:gd name="T116" fmla="*/ 1363 w 1427"/>
                <a:gd name="T117" fmla="*/ 0 h 18"/>
                <a:gd name="T118" fmla="*/ 1387 w 1427"/>
                <a:gd name="T119" fmla="*/ 18 h 18"/>
                <a:gd name="T120" fmla="*/ 1379 w 1427"/>
                <a:gd name="T121" fmla="*/ 0 h 18"/>
                <a:gd name="T122" fmla="*/ 1427 w 1427"/>
                <a:gd name="T123" fmla="*/ 0 h 18"/>
                <a:gd name="T124" fmla="*/ 16 w 1427"/>
                <a:gd name="T12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27" h="18">
                  <a:moveTo>
                    <a:pt x="32" y="18"/>
                  </a:moveTo>
                  <a:lnTo>
                    <a:pt x="48" y="18"/>
                  </a:lnTo>
                  <a:lnTo>
                    <a:pt x="48" y="18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2" y="0"/>
                  </a:lnTo>
                  <a:lnTo>
                    <a:pt x="32" y="18"/>
                  </a:lnTo>
                  <a:close/>
                  <a:moveTo>
                    <a:pt x="64" y="18"/>
                  </a:moveTo>
                  <a:lnTo>
                    <a:pt x="80" y="18"/>
                  </a:lnTo>
                  <a:lnTo>
                    <a:pt x="80" y="0"/>
                  </a:lnTo>
                  <a:lnTo>
                    <a:pt x="64" y="0"/>
                  </a:lnTo>
                  <a:lnTo>
                    <a:pt x="64" y="18"/>
                  </a:lnTo>
                  <a:close/>
                  <a:moveTo>
                    <a:pt x="96" y="18"/>
                  </a:moveTo>
                  <a:lnTo>
                    <a:pt x="112" y="18"/>
                  </a:lnTo>
                  <a:lnTo>
                    <a:pt x="112" y="0"/>
                  </a:lnTo>
                  <a:lnTo>
                    <a:pt x="96" y="0"/>
                  </a:lnTo>
                  <a:lnTo>
                    <a:pt x="96" y="18"/>
                  </a:lnTo>
                  <a:close/>
                  <a:moveTo>
                    <a:pt x="128" y="18"/>
                  </a:moveTo>
                  <a:lnTo>
                    <a:pt x="143" y="18"/>
                  </a:lnTo>
                  <a:lnTo>
                    <a:pt x="144" y="18"/>
                  </a:lnTo>
                  <a:lnTo>
                    <a:pt x="144" y="0"/>
                  </a:lnTo>
                  <a:lnTo>
                    <a:pt x="143" y="0"/>
                  </a:lnTo>
                  <a:lnTo>
                    <a:pt x="128" y="0"/>
                  </a:lnTo>
                  <a:lnTo>
                    <a:pt x="128" y="18"/>
                  </a:lnTo>
                  <a:close/>
                  <a:moveTo>
                    <a:pt x="160" y="18"/>
                  </a:moveTo>
                  <a:lnTo>
                    <a:pt x="176" y="18"/>
                  </a:lnTo>
                  <a:lnTo>
                    <a:pt x="176" y="0"/>
                  </a:lnTo>
                  <a:lnTo>
                    <a:pt x="160" y="0"/>
                  </a:lnTo>
                  <a:lnTo>
                    <a:pt x="160" y="18"/>
                  </a:lnTo>
                  <a:close/>
                  <a:moveTo>
                    <a:pt x="192" y="18"/>
                  </a:moveTo>
                  <a:lnTo>
                    <a:pt x="208" y="18"/>
                  </a:lnTo>
                  <a:lnTo>
                    <a:pt x="208" y="0"/>
                  </a:lnTo>
                  <a:lnTo>
                    <a:pt x="192" y="0"/>
                  </a:lnTo>
                  <a:lnTo>
                    <a:pt x="192" y="18"/>
                  </a:lnTo>
                  <a:close/>
                  <a:moveTo>
                    <a:pt x="224" y="18"/>
                  </a:moveTo>
                  <a:lnTo>
                    <a:pt x="239" y="18"/>
                  </a:lnTo>
                  <a:lnTo>
                    <a:pt x="240" y="18"/>
                  </a:lnTo>
                  <a:lnTo>
                    <a:pt x="240" y="0"/>
                  </a:lnTo>
                  <a:lnTo>
                    <a:pt x="239" y="0"/>
                  </a:lnTo>
                  <a:lnTo>
                    <a:pt x="224" y="0"/>
                  </a:lnTo>
                  <a:lnTo>
                    <a:pt x="224" y="18"/>
                  </a:lnTo>
                  <a:close/>
                  <a:moveTo>
                    <a:pt x="256" y="18"/>
                  </a:moveTo>
                  <a:lnTo>
                    <a:pt x="272" y="18"/>
                  </a:lnTo>
                  <a:lnTo>
                    <a:pt x="272" y="0"/>
                  </a:lnTo>
                  <a:lnTo>
                    <a:pt x="256" y="0"/>
                  </a:lnTo>
                  <a:lnTo>
                    <a:pt x="256" y="18"/>
                  </a:lnTo>
                  <a:close/>
                  <a:moveTo>
                    <a:pt x="288" y="18"/>
                  </a:moveTo>
                  <a:lnTo>
                    <a:pt x="304" y="18"/>
                  </a:lnTo>
                  <a:lnTo>
                    <a:pt x="304" y="0"/>
                  </a:lnTo>
                  <a:lnTo>
                    <a:pt x="288" y="0"/>
                  </a:lnTo>
                  <a:lnTo>
                    <a:pt x="288" y="18"/>
                  </a:lnTo>
                  <a:close/>
                  <a:moveTo>
                    <a:pt x="320" y="18"/>
                  </a:moveTo>
                  <a:lnTo>
                    <a:pt x="335" y="18"/>
                  </a:lnTo>
                  <a:lnTo>
                    <a:pt x="336" y="18"/>
                  </a:lnTo>
                  <a:lnTo>
                    <a:pt x="336" y="0"/>
                  </a:lnTo>
                  <a:lnTo>
                    <a:pt x="335" y="0"/>
                  </a:lnTo>
                  <a:lnTo>
                    <a:pt x="320" y="0"/>
                  </a:lnTo>
                  <a:lnTo>
                    <a:pt x="320" y="18"/>
                  </a:lnTo>
                  <a:close/>
                  <a:moveTo>
                    <a:pt x="352" y="18"/>
                  </a:moveTo>
                  <a:lnTo>
                    <a:pt x="369" y="18"/>
                  </a:lnTo>
                  <a:lnTo>
                    <a:pt x="369" y="0"/>
                  </a:lnTo>
                  <a:lnTo>
                    <a:pt x="352" y="0"/>
                  </a:lnTo>
                  <a:lnTo>
                    <a:pt x="352" y="18"/>
                  </a:lnTo>
                  <a:close/>
                  <a:moveTo>
                    <a:pt x="385" y="18"/>
                  </a:moveTo>
                  <a:lnTo>
                    <a:pt x="401" y="18"/>
                  </a:lnTo>
                  <a:lnTo>
                    <a:pt x="401" y="0"/>
                  </a:lnTo>
                  <a:lnTo>
                    <a:pt x="385" y="0"/>
                  </a:lnTo>
                  <a:lnTo>
                    <a:pt x="385" y="18"/>
                  </a:lnTo>
                  <a:close/>
                  <a:moveTo>
                    <a:pt x="417" y="18"/>
                  </a:moveTo>
                  <a:lnTo>
                    <a:pt x="430" y="18"/>
                  </a:lnTo>
                  <a:lnTo>
                    <a:pt x="433" y="18"/>
                  </a:lnTo>
                  <a:lnTo>
                    <a:pt x="433" y="0"/>
                  </a:lnTo>
                  <a:lnTo>
                    <a:pt x="430" y="0"/>
                  </a:lnTo>
                  <a:lnTo>
                    <a:pt x="417" y="0"/>
                  </a:lnTo>
                  <a:lnTo>
                    <a:pt x="417" y="18"/>
                  </a:lnTo>
                  <a:close/>
                  <a:moveTo>
                    <a:pt x="449" y="18"/>
                  </a:moveTo>
                  <a:lnTo>
                    <a:pt x="465" y="18"/>
                  </a:lnTo>
                  <a:lnTo>
                    <a:pt x="465" y="0"/>
                  </a:lnTo>
                  <a:lnTo>
                    <a:pt x="449" y="0"/>
                  </a:lnTo>
                  <a:lnTo>
                    <a:pt x="449" y="18"/>
                  </a:lnTo>
                  <a:close/>
                  <a:moveTo>
                    <a:pt x="481" y="18"/>
                  </a:moveTo>
                  <a:lnTo>
                    <a:pt x="497" y="18"/>
                  </a:lnTo>
                  <a:lnTo>
                    <a:pt x="497" y="0"/>
                  </a:lnTo>
                  <a:lnTo>
                    <a:pt x="481" y="0"/>
                  </a:lnTo>
                  <a:lnTo>
                    <a:pt x="481" y="18"/>
                  </a:lnTo>
                  <a:close/>
                  <a:moveTo>
                    <a:pt x="513" y="18"/>
                  </a:moveTo>
                  <a:lnTo>
                    <a:pt x="526" y="18"/>
                  </a:lnTo>
                  <a:lnTo>
                    <a:pt x="529" y="18"/>
                  </a:lnTo>
                  <a:lnTo>
                    <a:pt x="529" y="0"/>
                  </a:lnTo>
                  <a:lnTo>
                    <a:pt x="526" y="0"/>
                  </a:lnTo>
                  <a:lnTo>
                    <a:pt x="513" y="0"/>
                  </a:lnTo>
                  <a:lnTo>
                    <a:pt x="513" y="18"/>
                  </a:lnTo>
                  <a:close/>
                  <a:moveTo>
                    <a:pt x="545" y="18"/>
                  </a:moveTo>
                  <a:lnTo>
                    <a:pt x="561" y="18"/>
                  </a:lnTo>
                  <a:lnTo>
                    <a:pt x="561" y="0"/>
                  </a:lnTo>
                  <a:lnTo>
                    <a:pt x="545" y="0"/>
                  </a:lnTo>
                  <a:lnTo>
                    <a:pt x="545" y="18"/>
                  </a:lnTo>
                  <a:close/>
                  <a:moveTo>
                    <a:pt x="577" y="18"/>
                  </a:moveTo>
                  <a:lnTo>
                    <a:pt x="593" y="18"/>
                  </a:lnTo>
                  <a:lnTo>
                    <a:pt x="593" y="0"/>
                  </a:lnTo>
                  <a:lnTo>
                    <a:pt x="577" y="0"/>
                  </a:lnTo>
                  <a:lnTo>
                    <a:pt x="577" y="18"/>
                  </a:lnTo>
                  <a:close/>
                  <a:moveTo>
                    <a:pt x="609" y="18"/>
                  </a:moveTo>
                  <a:lnTo>
                    <a:pt x="622" y="18"/>
                  </a:lnTo>
                  <a:lnTo>
                    <a:pt x="625" y="18"/>
                  </a:lnTo>
                  <a:lnTo>
                    <a:pt x="625" y="0"/>
                  </a:lnTo>
                  <a:lnTo>
                    <a:pt x="622" y="0"/>
                  </a:lnTo>
                  <a:lnTo>
                    <a:pt x="609" y="0"/>
                  </a:lnTo>
                  <a:lnTo>
                    <a:pt x="609" y="18"/>
                  </a:lnTo>
                  <a:close/>
                  <a:moveTo>
                    <a:pt x="641" y="18"/>
                  </a:moveTo>
                  <a:lnTo>
                    <a:pt x="657" y="18"/>
                  </a:lnTo>
                  <a:lnTo>
                    <a:pt x="657" y="0"/>
                  </a:lnTo>
                  <a:lnTo>
                    <a:pt x="641" y="0"/>
                  </a:lnTo>
                  <a:lnTo>
                    <a:pt x="641" y="18"/>
                  </a:lnTo>
                  <a:close/>
                  <a:moveTo>
                    <a:pt x="673" y="18"/>
                  </a:moveTo>
                  <a:lnTo>
                    <a:pt x="689" y="18"/>
                  </a:lnTo>
                  <a:lnTo>
                    <a:pt x="689" y="0"/>
                  </a:lnTo>
                  <a:lnTo>
                    <a:pt x="673" y="0"/>
                  </a:lnTo>
                  <a:lnTo>
                    <a:pt x="673" y="18"/>
                  </a:lnTo>
                  <a:close/>
                  <a:moveTo>
                    <a:pt x="705" y="18"/>
                  </a:moveTo>
                  <a:lnTo>
                    <a:pt x="717" y="18"/>
                  </a:lnTo>
                  <a:lnTo>
                    <a:pt x="721" y="18"/>
                  </a:lnTo>
                  <a:lnTo>
                    <a:pt x="721" y="0"/>
                  </a:lnTo>
                  <a:lnTo>
                    <a:pt x="717" y="0"/>
                  </a:lnTo>
                  <a:lnTo>
                    <a:pt x="705" y="0"/>
                  </a:lnTo>
                  <a:lnTo>
                    <a:pt x="705" y="18"/>
                  </a:lnTo>
                  <a:close/>
                  <a:moveTo>
                    <a:pt x="737" y="18"/>
                  </a:moveTo>
                  <a:lnTo>
                    <a:pt x="753" y="18"/>
                  </a:lnTo>
                  <a:lnTo>
                    <a:pt x="753" y="0"/>
                  </a:lnTo>
                  <a:lnTo>
                    <a:pt x="737" y="0"/>
                  </a:lnTo>
                  <a:lnTo>
                    <a:pt x="737" y="18"/>
                  </a:lnTo>
                  <a:close/>
                  <a:moveTo>
                    <a:pt x="769" y="18"/>
                  </a:moveTo>
                  <a:lnTo>
                    <a:pt x="785" y="18"/>
                  </a:lnTo>
                  <a:lnTo>
                    <a:pt x="785" y="0"/>
                  </a:lnTo>
                  <a:lnTo>
                    <a:pt x="769" y="0"/>
                  </a:lnTo>
                  <a:lnTo>
                    <a:pt x="769" y="18"/>
                  </a:lnTo>
                  <a:close/>
                  <a:moveTo>
                    <a:pt x="801" y="18"/>
                  </a:moveTo>
                  <a:lnTo>
                    <a:pt x="813" y="18"/>
                  </a:lnTo>
                  <a:lnTo>
                    <a:pt x="817" y="18"/>
                  </a:lnTo>
                  <a:lnTo>
                    <a:pt x="817" y="0"/>
                  </a:lnTo>
                  <a:lnTo>
                    <a:pt x="813" y="0"/>
                  </a:lnTo>
                  <a:lnTo>
                    <a:pt x="801" y="0"/>
                  </a:lnTo>
                  <a:lnTo>
                    <a:pt x="801" y="18"/>
                  </a:lnTo>
                  <a:close/>
                  <a:moveTo>
                    <a:pt x="833" y="18"/>
                  </a:moveTo>
                  <a:lnTo>
                    <a:pt x="850" y="18"/>
                  </a:lnTo>
                  <a:lnTo>
                    <a:pt x="850" y="0"/>
                  </a:lnTo>
                  <a:lnTo>
                    <a:pt x="833" y="0"/>
                  </a:lnTo>
                  <a:lnTo>
                    <a:pt x="833" y="18"/>
                  </a:lnTo>
                  <a:close/>
                  <a:moveTo>
                    <a:pt x="866" y="18"/>
                  </a:moveTo>
                  <a:lnTo>
                    <a:pt x="882" y="18"/>
                  </a:lnTo>
                  <a:lnTo>
                    <a:pt x="882" y="0"/>
                  </a:lnTo>
                  <a:lnTo>
                    <a:pt x="866" y="0"/>
                  </a:lnTo>
                  <a:lnTo>
                    <a:pt x="866" y="18"/>
                  </a:lnTo>
                  <a:close/>
                  <a:moveTo>
                    <a:pt x="898" y="18"/>
                  </a:moveTo>
                  <a:lnTo>
                    <a:pt x="909" y="18"/>
                  </a:lnTo>
                  <a:lnTo>
                    <a:pt x="914" y="18"/>
                  </a:lnTo>
                  <a:lnTo>
                    <a:pt x="914" y="0"/>
                  </a:lnTo>
                  <a:lnTo>
                    <a:pt x="909" y="0"/>
                  </a:lnTo>
                  <a:lnTo>
                    <a:pt x="898" y="0"/>
                  </a:lnTo>
                  <a:lnTo>
                    <a:pt x="898" y="18"/>
                  </a:lnTo>
                  <a:close/>
                  <a:moveTo>
                    <a:pt x="930" y="18"/>
                  </a:moveTo>
                  <a:lnTo>
                    <a:pt x="946" y="18"/>
                  </a:lnTo>
                  <a:lnTo>
                    <a:pt x="946" y="0"/>
                  </a:lnTo>
                  <a:lnTo>
                    <a:pt x="930" y="0"/>
                  </a:lnTo>
                  <a:lnTo>
                    <a:pt x="930" y="18"/>
                  </a:lnTo>
                  <a:close/>
                  <a:moveTo>
                    <a:pt x="962" y="18"/>
                  </a:moveTo>
                  <a:lnTo>
                    <a:pt x="978" y="18"/>
                  </a:lnTo>
                  <a:lnTo>
                    <a:pt x="978" y="0"/>
                  </a:lnTo>
                  <a:lnTo>
                    <a:pt x="962" y="0"/>
                  </a:lnTo>
                  <a:lnTo>
                    <a:pt x="962" y="18"/>
                  </a:lnTo>
                  <a:close/>
                  <a:moveTo>
                    <a:pt x="994" y="18"/>
                  </a:moveTo>
                  <a:lnTo>
                    <a:pt x="1004" y="18"/>
                  </a:lnTo>
                  <a:lnTo>
                    <a:pt x="1010" y="18"/>
                  </a:lnTo>
                  <a:lnTo>
                    <a:pt x="1010" y="0"/>
                  </a:lnTo>
                  <a:lnTo>
                    <a:pt x="1004" y="0"/>
                  </a:lnTo>
                  <a:lnTo>
                    <a:pt x="994" y="0"/>
                  </a:lnTo>
                  <a:lnTo>
                    <a:pt x="994" y="18"/>
                  </a:lnTo>
                  <a:close/>
                  <a:moveTo>
                    <a:pt x="1026" y="18"/>
                  </a:moveTo>
                  <a:lnTo>
                    <a:pt x="1042" y="18"/>
                  </a:lnTo>
                  <a:lnTo>
                    <a:pt x="1042" y="0"/>
                  </a:lnTo>
                  <a:lnTo>
                    <a:pt x="1026" y="0"/>
                  </a:lnTo>
                  <a:lnTo>
                    <a:pt x="1026" y="18"/>
                  </a:lnTo>
                  <a:close/>
                  <a:moveTo>
                    <a:pt x="1058" y="18"/>
                  </a:moveTo>
                  <a:lnTo>
                    <a:pt x="1074" y="18"/>
                  </a:lnTo>
                  <a:lnTo>
                    <a:pt x="1074" y="0"/>
                  </a:lnTo>
                  <a:lnTo>
                    <a:pt x="1058" y="0"/>
                  </a:lnTo>
                  <a:lnTo>
                    <a:pt x="1058" y="18"/>
                  </a:lnTo>
                  <a:close/>
                  <a:moveTo>
                    <a:pt x="1090" y="18"/>
                  </a:moveTo>
                  <a:lnTo>
                    <a:pt x="1100" y="18"/>
                  </a:lnTo>
                  <a:lnTo>
                    <a:pt x="1106" y="18"/>
                  </a:lnTo>
                  <a:lnTo>
                    <a:pt x="1106" y="0"/>
                  </a:lnTo>
                  <a:lnTo>
                    <a:pt x="1100" y="0"/>
                  </a:lnTo>
                  <a:lnTo>
                    <a:pt x="1090" y="0"/>
                  </a:lnTo>
                  <a:lnTo>
                    <a:pt x="1090" y="18"/>
                  </a:lnTo>
                  <a:close/>
                  <a:moveTo>
                    <a:pt x="1122" y="18"/>
                  </a:moveTo>
                  <a:lnTo>
                    <a:pt x="1138" y="18"/>
                  </a:lnTo>
                  <a:lnTo>
                    <a:pt x="1138" y="0"/>
                  </a:lnTo>
                  <a:lnTo>
                    <a:pt x="1122" y="0"/>
                  </a:lnTo>
                  <a:lnTo>
                    <a:pt x="1122" y="18"/>
                  </a:lnTo>
                  <a:close/>
                  <a:moveTo>
                    <a:pt x="1154" y="18"/>
                  </a:moveTo>
                  <a:lnTo>
                    <a:pt x="1170" y="18"/>
                  </a:lnTo>
                  <a:lnTo>
                    <a:pt x="1170" y="0"/>
                  </a:lnTo>
                  <a:lnTo>
                    <a:pt x="1154" y="0"/>
                  </a:lnTo>
                  <a:lnTo>
                    <a:pt x="1154" y="18"/>
                  </a:lnTo>
                  <a:close/>
                  <a:moveTo>
                    <a:pt x="1186" y="18"/>
                  </a:moveTo>
                  <a:lnTo>
                    <a:pt x="1196" y="18"/>
                  </a:lnTo>
                  <a:lnTo>
                    <a:pt x="1202" y="18"/>
                  </a:lnTo>
                  <a:lnTo>
                    <a:pt x="1202" y="0"/>
                  </a:lnTo>
                  <a:lnTo>
                    <a:pt x="1196" y="0"/>
                  </a:lnTo>
                  <a:lnTo>
                    <a:pt x="1186" y="0"/>
                  </a:lnTo>
                  <a:lnTo>
                    <a:pt x="1186" y="18"/>
                  </a:lnTo>
                  <a:close/>
                  <a:moveTo>
                    <a:pt x="1218" y="18"/>
                  </a:moveTo>
                  <a:lnTo>
                    <a:pt x="1234" y="18"/>
                  </a:lnTo>
                  <a:lnTo>
                    <a:pt x="1234" y="0"/>
                  </a:lnTo>
                  <a:lnTo>
                    <a:pt x="1218" y="0"/>
                  </a:lnTo>
                  <a:lnTo>
                    <a:pt x="1218" y="18"/>
                  </a:lnTo>
                  <a:close/>
                  <a:moveTo>
                    <a:pt x="1250" y="18"/>
                  </a:moveTo>
                  <a:lnTo>
                    <a:pt x="1266" y="18"/>
                  </a:lnTo>
                  <a:lnTo>
                    <a:pt x="1266" y="0"/>
                  </a:lnTo>
                  <a:lnTo>
                    <a:pt x="1250" y="0"/>
                  </a:lnTo>
                  <a:lnTo>
                    <a:pt x="1250" y="18"/>
                  </a:lnTo>
                  <a:close/>
                  <a:moveTo>
                    <a:pt x="1282" y="18"/>
                  </a:moveTo>
                  <a:lnTo>
                    <a:pt x="1291" y="18"/>
                  </a:lnTo>
                  <a:lnTo>
                    <a:pt x="1298" y="18"/>
                  </a:lnTo>
                  <a:lnTo>
                    <a:pt x="1298" y="0"/>
                  </a:lnTo>
                  <a:lnTo>
                    <a:pt x="1291" y="0"/>
                  </a:lnTo>
                  <a:lnTo>
                    <a:pt x="1282" y="0"/>
                  </a:lnTo>
                  <a:lnTo>
                    <a:pt x="1282" y="18"/>
                  </a:lnTo>
                  <a:close/>
                  <a:moveTo>
                    <a:pt x="1314" y="18"/>
                  </a:moveTo>
                  <a:lnTo>
                    <a:pt x="1331" y="18"/>
                  </a:lnTo>
                  <a:lnTo>
                    <a:pt x="1331" y="0"/>
                  </a:lnTo>
                  <a:lnTo>
                    <a:pt x="1314" y="0"/>
                  </a:lnTo>
                  <a:lnTo>
                    <a:pt x="1314" y="18"/>
                  </a:lnTo>
                  <a:close/>
                  <a:moveTo>
                    <a:pt x="1347" y="18"/>
                  </a:moveTo>
                  <a:lnTo>
                    <a:pt x="1363" y="18"/>
                  </a:lnTo>
                  <a:lnTo>
                    <a:pt x="1363" y="0"/>
                  </a:lnTo>
                  <a:lnTo>
                    <a:pt x="1347" y="0"/>
                  </a:lnTo>
                  <a:lnTo>
                    <a:pt x="1347" y="18"/>
                  </a:lnTo>
                  <a:close/>
                  <a:moveTo>
                    <a:pt x="1379" y="18"/>
                  </a:moveTo>
                  <a:lnTo>
                    <a:pt x="1387" y="18"/>
                  </a:lnTo>
                  <a:lnTo>
                    <a:pt x="1395" y="18"/>
                  </a:lnTo>
                  <a:lnTo>
                    <a:pt x="1395" y="0"/>
                  </a:lnTo>
                  <a:lnTo>
                    <a:pt x="1387" y="0"/>
                  </a:lnTo>
                  <a:lnTo>
                    <a:pt x="1379" y="0"/>
                  </a:lnTo>
                  <a:lnTo>
                    <a:pt x="1379" y="18"/>
                  </a:lnTo>
                  <a:close/>
                  <a:moveTo>
                    <a:pt x="1411" y="18"/>
                  </a:moveTo>
                  <a:lnTo>
                    <a:pt x="1427" y="18"/>
                  </a:lnTo>
                  <a:lnTo>
                    <a:pt x="1427" y="0"/>
                  </a:lnTo>
                  <a:lnTo>
                    <a:pt x="1411" y="0"/>
                  </a:lnTo>
                  <a:lnTo>
                    <a:pt x="1411" y="18"/>
                  </a:lnTo>
                  <a:close/>
                  <a:moveTo>
                    <a:pt x="0" y="18"/>
                  </a:moveTo>
                  <a:lnTo>
                    <a:pt x="16" y="1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5" name="TextBox 354">
                <a:extLst>
                  <a:ext uri="{FF2B5EF4-FFF2-40B4-BE49-F238E27FC236}">
                    <a16:creationId xmlns:a16="http://schemas.microsoft.com/office/drawing/2014/main" id="{CBD8AAA0-AE0F-48FD-BAFD-E30B54821B2F}"/>
                  </a:ext>
                </a:extLst>
              </p:cNvPr>
              <p:cNvSpPr txBox="1"/>
              <p:nvPr/>
            </p:nvSpPr>
            <p:spPr>
              <a:xfrm>
                <a:off x="4983180" y="3634687"/>
                <a:ext cx="36330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55" name="TextBox 354">
                <a:extLst>
                  <a:ext uri="{FF2B5EF4-FFF2-40B4-BE49-F238E27FC236}">
                    <a16:creationId xmlns:a16="http://schemas.microsoft.com/office/drawing/2014/main" id="{CBD8AAA0-AE0F-48FD-BAFD-E30B54821B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3180" y="3634687"/>
                <a:ext cx="363305" cy="307777"/>
              </a:xfrm>
              <a:prstGeom prst="rect">
                <a:avLst/>
              </a:prstGeom>
              <a:blipFill>
                <a:blip r:embed="rId3"/>
                <a:stretch>
                  <a:fillRect l="-8333" r="-6667" b="-15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6" name="TextBox 355">
                <a:extLst>
                  <a:ext uri="{FF2B5EF4-FFF2-40B4-BE49-F238E27FC236}">
                    <a16:creationId xmlns:a16="http://schemas.microsoft.com/office/drawing/2014/main" id="{34D24484-3E65-4234-9197-45B3669F2677}"/>
                  </a:ext>
                </a:extLst>
              </p:cNvPr>
              <p:cNvSpPr txBox="1"/>
              <p:nvPr/>
            </p:nvSpPr>
            <p:spPr>
              <a:xfrm rot="16200000">
                <a:off x="2922012" y="2834639"/>
                <a:ext cx="4104531" cy="31175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𝑒𝑠𝑡</m:t>
                                  </m:r>
                                </m:sup>
                              </m:sSubSup>
                            </m:e>
                          </m:d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56" name="TextBox 355">
                <a:extLst>
                  <a:ext uri="{FF2B5EF4-FFF2-40B4-BE49-F238E27FC236}">
                    <a16:creationId xmlns:a16="http://schemas.microsoft.com/office/drawing/2014/main" id="{34D24484-3E65-4234-9197-45B3669F26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922012" y="2834639"/>
                <a:ext cx="4104531" cy="311752"/>
              </a:xfrm>
              <a:prstGeom prst="rect">
                <a:avLst/>
              </a:prstGeom>
              <a:blipFill>
                <a:blip r:embed="rId4"/>
                <a:stretch>
                  <a:fillRect r="-17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7" name="TextBox 356">
            <a:extLst>
              <a:ext uri="{FF2B5EF4-FFF2-40B4-BE49-F238E27FC236}">
                <a16:creationId xmlns:a16="http://schemas.microsoft.com/office/drawing/2014/main" id="{91F2C86D-1660-4ADD-B433-B573DF413632}"/>
              </a:ext>
            </a:extLst>
          </p:cNvPr>
          <p:cNvSpPr txBox="1"/>
          <p:nvPr/>
        </p:nvSpPr>
        <p:spPr>
          <a:xfrm>
            <a:off x="4779144" y="476974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</a:p>
        </p:txBody>
      </p:sp>
    </p:spTree>
    <p:extLst>
      <p:ext uri="{BB962C8B-B14F-4D97-AF65-F5344CB8AC3E}">
        <p14:creationId xmlns:p14="http://schemas.microsoft.com/office/powerpoint/2010/main" val="687070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</TotalTime>
  <Words>268</Words>
  <Application>Microsoft Office PowerPoint</Application>
  <PresentationFormat>On-screen Show (4:3)</PresentationFormat>
  <Paragraphs>132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AU</cp:lastModifiedBy>
  <cp:revision>9</cp:revision>
  <dcterms:created xsi:type="dcterms:W3CDTF">2021-09-24T15:15:20Z</dcterms:created>
  <dcterms:modified xsi:type="dcterms:W3CDTF">2021-09-28T22:40:27Z</dcterms:modified>
</cp:coreProperties>
</file>